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20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72" r:id="rId4"/>
    <p:sldMasterId id="2147483684" r:id="rId5"/>
    <p:sldMasterId id="2147483715" r:id="rId6"/>
    <p:sldMasterId id="2147483745" r:id="rId7"/>
    <p:sldMasterId id="2147483777" r:id="rId8"/>
    <p:sldMasterId id="2147483791" r:id="rId9"/>
  </p:sldMasterIdLst>
  <p:notesMasterIdLst>
    <p:notesMasterId r:id="rId61"/>
  </p:notesMasterIdLst>
  <p:sldIdLst>
    <p:sldId id="256" r:id="rId10"/>
    <p:sldId id="258" r:id="rId11"/>
    <p:sldId id="257" r:id="rId12"/>
    <p:sldId id="260" r:id="rId13"/>
    <p:sldId id="397" r:id="rId14"/>
    <p:sldId id="393" r:id="rId15"/>
    <p:sldId id="358" r:id="rId16"/>
    <p:sldId id="4267" r:id="rId17"/>
    <p:sldId id="4269" r:id="rId18"/>
    <p:sldId id="4268" r:id="rId19"/>
    <p:sldId id="394" r:id="rId20"/>
    <p:sldId id="396" r:id="rId21"/>
    <p:sldId id="4270" r:id="rId22"/>
    <p:sldId id="299" r:id="rId23"/>
    <p:sldId id="317" r:id="rId24"/>
    <p:sldId id="1727" r:id="rId25"/>
    <p:sldId id="1892" r:id="rId26"/>
    <p:sldId id="1863" r:id="rId27"/>
    <p:sldId id="1910" r:id="rId28"/>
    <p:sldId id="1893" r:id="rId29"/>
    <p:sldId id="1913" r:id="rId30"/>
    <p:sldId id="1911" r:id="rId31"/>
    <p:sldId id="316" r:id="rId32"/>
    <p:sldId id="1923" r:id="rId33"/>
    <p:sldId id="2210" r:id="rId34"/>
    <p:sldId id="2252" r:id="rId35"/>
    <p:sldId id="2192" r:id="rId36"/>
    <p:sldId id="2216" r:id="rId37"/>
    <p:sldId id="2001" r:id="rId38"/>
    <p:sldId id="2002" r:id="rId39"/>
    <p:sldId id="1909" r:id="rId40"/>
    <p:sldId id="2099" r:id="rId41"/>
    <p:sldId id="1906" r:id="rId42"/>
    <p:sldId id="1924" r:id="rId43"/>
    <p:sldId id="4271" r:id="rId44"/>
    <p:sldId id="4272" r:id="rId45"/>
    <p:sldId id="3118" r:id="rId46"/>
    <p:sldId id="3142" r:id="rId47"/>
    <p:sldId id="3156" r:id="rId48"/>
    <p:sldId id="3148" r:id="rId49"/>
    <p:sldId id="3111" r:id="rId50"/>
    <p:sldId id="1559" r:id="rId51"/>
    <p:sldId id="3154" r:id="rId52"/>
    <p:sldId id="3130" r:id="rId53"/>
    <p:sldId id="3088" r:id="rId54"/>
    <p:sldId id="3131" r:id="rId55"/>
    <p:sldId id="3159" r:id="rId56"/>
    <p:sldId id="262" r:id="rId57"/>
    <p:sldId id="297" r:id="rId58"/>
    <p:sldId id="1837" r:id="rId59"/>
    <p:sldId id="27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861640270371123"/>
          <c:y val="0.12770925687953913"/>
          <c:w val="0.60516652574996799"/>
          <c:h val="0.74754554735005929"/>
        </c:manualLayout>
      </c:layout>
      <c:pieChart>
        <c:varyColors val="1"/>
        <c:ser>
          <c:idx val="0"/>
          <c:order val="0"/>
          <c:tx>
            <c:strRef>
              <c:f>Sheet1!$B$1</c:f>
              <c:strCache>
                <c:ptCount val="1"/>
                <c:pt idx="0">
                  <c:v>Series 1</c:v>
                </c:pt>
              </c:strCache>
            </c:strRef>
          </c:tx>
          <c:spPr>
            <a:ln w="38100"/>
          </c:spPr>
          <c:dPt>
            <c:idx val="0"/>
            <c:bubble3D val="0"/>
            <c:spPr>
              <a:solidFill>
                <a:srgbClr val="9ACBE5"/>
              </a:solidFill>
              <a:ln w="38100">
                <a:solidFill>
                  <a:schemeClr val="lt1"/>
                </a:solidFill>
              </a:ln>
              <a:effectLst/>
            </c:spPr>
            <c:extLst>
              <c:ext xmlns:c16="http://schemas.microsoft.com/office/drawing/2014/chart" uri="{C3380CC4-5D6E-409C-BE32-E72D297353CC}">
                <c16:uniqueId val="{00000001-E2DB-4604-8B9F-EAB5B83B57BC}"/>
              </c:ext>
            </c:extLst>
          </c:dPt>
          <c:dPt>
            <c:idx val="1"/>
            <c:bubble3D val="0"/>
            <c:spPr>
              <a:solidFill>
                <a:schemeClr val="accent2"/>
              </a:solidFill>
              <a:ln w="38100">
                <a:solidFill>
                  <a:schemeClr val="lt1"/>
                </a:solidFill>
              </a:ln>
              <a:effectLst/>
            </c:spPr>
            <c:extLst>
              <c:ext xmlns:c16="http://schemas.microsoft.com/office/drawing/2014/chart" uri="{C3380CC4-5D6E-409C-BE32-E72D297353CC}">
                <c16:uniqueId val="{00000003-E2DB-4604-8B9F-EAB5B83B57BC}"/>
              </c:ext>
            </c:extLst>
          </c:dPt>
          <c:dPt>
            <c:idx val="2"/>
            <c:bubble3D val="0"/>
            <c:spPr>
              <a:solidFill>
                <a:schemeClr val="accent3"/>
              </a:solidFill>
              <a:ln w="38100">
                <a:solidFill>
                  <a:schemeClr val="lt1"/>
                </a:solidFill>
              </a:ln>
              <a:effectLst/>
            </c:spPr>
            <c:extLst>
              <c:ext xmlns:c16="http://schemas.microsoft.com/office/drawing/2014/chart" uri="{C3380CC4-5D6E-409C-BE32-E72D297353CC}">
                <c16:uniqueId val="{00000005-E2DB-4604-8B9F-EAB5B83B57BC}"/>
              </c:ext>
            </c:extLst>
          </c:dPt>
          <c:dPt>
            <c:idx val="3"/>
            <c:bubble3D val="0"/>
            <c:spPr>
              <a:solidFill>
                <a:schemeClr val="accent4"/>
              </a:solidFill>
              <a:ln w="38100">
                <a:solidFill>
                  <a:schemeClr val="lt1"/>
                </a:solidFill>
              </a:ln>
              <a:effectLst/>
            </c:spPr>
            <c:extLst>
              <c:ext xmlns:c16="http://schemas.microsoft.com/office/drawing/2014/chart" uri="{C3380CC4-5D6E-409C-BE32-E72D297353CC}">
                <c16:uniqueId val="{00000007-E2DB-4604-8B9F-EAB5B83B57BC}"/>
              </c:ext>
            </c:extLst>
          </c:dPt>
          <c:dPt>
            <c:idx val="4"/>
            <c:bubble3D val="0"/>
            <c:spPr>
              <a:solidFill>
                <a:schemeClr val="accent5"/>
              </a:solidFill>
              <a:ln w="38100">
                <a:solidFill>
                  <a:schemeClr val="lt1"/>
                </a:solidFill>
              </a:ln>
              <a:effectLst/>
            </c:spPr>
            <c:extLst>
              <c:ext xmlns:c16="http://schemas.microsoft.com/office/drawing/2014/chart" uri="{C3380CC4-5D6E-409C-BE32-E72D297353CC}">
                <c16:uniqueId val="{00000009-E2DB-4604-8B9F-EAB5B83B57BC}"/>
              </c:ext>
            </c:extLst>
          </c:dPt>
          <c:dPt>
            <c:idx val="5"/>
            <c:bubble3D val="0"/>
            <c:spPr>
              <a:solidFill>
                <a:schemeClr val="accent6"/>
              </a:solidFill>
              <a:ln w="38100">
                <a:solidFill>
                  <a:schemeClr val="lt1"/>
                </a:solidFill>
              </a:ln>
              <a:effectLst/>
            </c:spPr>
            <c:extLst>
              <c:ext xmlns:c16="http://schemas.microsoft.com/office/drawing/2014/chart" uri="{C3380CC4-5D6E-409C-BE32-E72D297353CC}">
                <c16:uniqueId val="{0000000B-E2DB-4604-8B9F-EAB5B83B57BC}"/>
              </c:ext>
            </c:extLst>
          </c:dPt>
          <c:dPt>
            <c:idx val="6"/>
            <c:bubble3D val="0"/>
            <c:spPr>
              <a:solidFill>
                <a:schemeClr val="accent1">
                  <a:lumMod val="60000"/>
                </a:schemeClr>
              </a:solidFill>
              <a:ln w="38100">
                <a:solidFill>
                  <a:schemeClr val="lt1"/>
                </a:solidFill>
              </a:ln>
              <a:effectLst/>
            </c:spPr>
            <c:extLst>
              <c:ext xmlns:c16="http://schemas.microsoft.com/office/drawing/2014/chart" uri="{C3380CC4-5D6E-409C-BE32-E72D297353CC}">
                <c16:uniqueId val="{0000000D-E2DB-4604-8B9F-EAB5B83B57BC}"/>
              </c:ext>
            </c:extLst>
          </c:dPt>
          <c:dPt>
            <c:idx val="7"/>
            <c:bubble3D val="0"/>
            <c:spPr>
              <a:solidFill>
                <a:schemeClr val="accent2">
                  <a:lumMod val="60000"/>
                </a:schemeClr>
              </a:solidFill>
              <a:ln w="38100">
                <a:solidFill>
                  <a:schemeClr val="lt1"/>
                </a:solidFill>
              </a:ln>
              <a:effectLst/>
            </c:spPr>
            <c:extLst>
              <c:ext xmlns:c16="http://schemas.microsoft.com/office/drawing/2014/chart" uri="{C3380CC4-5D6E-409C-BE32-E72D297353CC}">
                <c16:uniqueId val="{0000000F-E2DB-4604-8B9F-EAB5B83B57BC}"/>
              </c:ext>
            </c:extLst>
          </c:dPt>
          <c:dPt>
            <c:idx val="8"/>
            <c:bubble3D val="0"/>
            <c:spPr>
              <a:solidFill>
                <a:schemeClr val="accent3">
                  <a:lumMod val="60000"/>
                </a:schemeClr>
              </a:solidFill>
              <a:ln w="38100">
                <a:solidFill>
                  <a:schemeClr val="lt1"/>
                </a:solidFill>
              </a:ln>
              <a:effectLst/>
            </c:spPr>
            <c:extLst>
              <c:ext xmlns:c16="http://schemas.microsoft.com/office/drawing/2014/chart" uri="{C3380CC4-5D6E-409C-BE32-E72D297353CC}">
                <c16:uniqueId val="{00000011-E2DB-4604-8B9F-EAB5B83B57BC}"/>
              </c:ext>
            </c:extLst>
          </c:dPt>
          <c:dPt>
            <c:idx val="9"/>
            <c:bubble3D val="0"/>
            <c:spPr>
              <a:solidFill>
                <a:schemeClr val="accent4">
                  <a:lumMod val="60000"/>
                </a:schemeClr>
              </a:solidFill>
              <a:ln w="38100">
                <a:solidFill>
                  <a:schemeClr val="lt1"/>
                </a:solidFill>
              </a:ln>
              <a:effectLst/>
            </c:spPr>
            <c:extLst>
              <c:ext xmlns:c16="http://schemas.microsoft.com/office/drawing/2014/chart" uri="{C3380CC4-5D6E-409C-BE32-E72D297353CC}">
                <c16:uniqueId val="{00000013-E2DB-4604-8B9F-EAB5B83B57BC}"/>
              </c:ext>
            </c:extLst>
          </c:dPt>
          <c:dPt>
            <c:idx val="10"/>
            <c:bubble3D val="0"/>
            <c:spPr>
              <a:solidFill>
                <a:schemeClr val="accent5">
                  <a:lumMod val="60000"/>
                </a:schemeClr>
              </a:solidFill>
              <a:ln w="38100">
                <a:solidFill>
                  <a:schemeClr val="lt1"/>
                </a:solidFill>
              </a:ln>
              <a:effectLst/>
            </c:spPr>
            <c:extLst>
              <c:ext xmlns:c16="http://schemas.microsoft.com/office/drawing/2014/chart" uri="{C3380CC4-5D6E-409C-BE32-E72D297353CC}">
                <c16:uniqueId val="{00000015-E2DB-4604-8B9F-EAB5B83B57BC}"/>
              </c:ext>
            </c:extLst>
          </c:dPt>
          <c:dPt>
            <c:idx val="11"/>
            <c:bubble3D val="0"/>
            <c:spPr>
              <a:solidFill>
                <a:schemeClr val="accent6">
                  <a:lumMod val="60000"/>
                </a:schemeClr>
              </a:solidFill>
              <a:ln w="38100">
                <a:solidFill>
                  <a:schemeClr val="lt1"/>
                </a:solidFill>
              </a:ln>
              <a:effectLst/>
            </c:spPr>
            <c:extLst>
              <c:ext xmlns:c16="http://schemas.microsoft.com/office/drawing/2014/chart" uri="{C3380CC4-5D6E-409C-BE32-E72D297353CC}">
                <c16:uniqueId val="{00000017-E2DB-4604-8B9F-EAB5B83B57BC}"/>
              </c:ext>
            </c:extLst>
          </c:dPt>
          <c:dLbls>
            <c:dLbl>
              <c:idx val="0"/>
              <c:layout>
                <c:manualLayout>
                  <c:x val="-6.5474509096991517E-3"/>
                  <c:y val="-2.1026688218504286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r>
                      <a:rPr lang="en-US" dirty="0"/>
                      <a:t>Hydroelectric / </a:t>
                    </a:r>
                    <a:fld id="{2ABC2D4C-0CAD-6842-88AE-EED6000B4EC9}" type="PERCENTAGE">
                      <a:rPr lang="en-US" baseline="0" smtClean="0"/>
                      <a:pPr>
                        <a:defRPr sz="1800">
                          <a:solidFill>
                            <a:schemeClr val="bg1"/>
                          </a:solidFill>
                        </a:defRPr>
                      </a:pPr>
                      <a:t>[PERCENTAGE]</a:t>
                    </a:fld>
                    <a:endParaRPr lang="en-US" dirty="0"/>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198482618613242"/>
                      <c:h val="0.16323013203132081"/>
                    </c:manualLayout>
                  </c15:layout>
                  <c15:dlblFieldTable/>
                  <c15:showDataLabelsRange val="0"/>
                </c:ext>
                <c:ext xmlns:c16="http://schemas.microsoft.com/office/drawing/2014/chart" uri="{C3380CC4-5D6E-409C-BE32-E72D297353CC}">
                  <c16:uniqueId val="{00000001-E2DB-4604-8B9F-EAB5B83B57BC}"/>
                </c:ext>
              </c:extLst>
            </c:dLbl>
            <c:dLbl>
              <c:idx val="1"/>
              <c:layout>
                <c:manualLayout>
                  <c:x val="-7.9517838048021768E-3"/>
                  <c:y val="-0.20554482374696115"/>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baseline="0" dirty="0"/>
                      <a:t>Natural Gas / 34% </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700238497962788"/>
                      <c:h val="0.15952434980202293"/>
                    </c:manualLayout>
                  </c15:layout>
                  <c15:showDataLabelsRange val="0"/>
                </c:ext>
                <c:ext xmlns:c16="http://schemas.microsoft.com/office/drawing/2014/chart" uri="{C3380CC4-5D6E-409C-BE32-E72D297353CC}">
                  <c16:uniqueId val="{00000003-E2DB-4604-8B9F-EAB5B83B57BC}"/>
                </c:ext>
              </c:extLst>
            </c:dLbl>
            <c:dLbl>
              <c:idx val="2"/>
              <c:layout>
                <c:manualLayout>
                  <c:x val="1.996819196050106E-2"/>
                  <c:y val="4.2487586114493284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r>
                      <a:rPr lang="en-US" dirty="0"/>
                      <a:t>Coal / </a:t>
                    </a:r>
                    <a:fld id="{AC5892F4-FEB9-814C-A96D-441029734775}" type="PERCENTAGE">
                      <a:rPr lang="en-US" baseline="0" smtClean="0"/>
                      <a:pPr>
                        <a:defRPr sz="1800">
                          <a:solidFill>
                            <a:schemeClr val="bg1"/>
                          </a:solidFill>
                        </a:defRPr>
                      </a:pPr>
                      <a:t>[PERCENTAGE]</a:t>
                    </a:fld>
                    <a:endParaRPr lang="en-US" dirty="0"/>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8557022561415967"/>
                      <c:h val="0.12787824625305244"/>
                    </c:manualLayout>
                  </c15:layout>
                  <c15:dlblFieldTable/>
                  <c15:showDataLabelsRange val="0"/>
                </c:ext>
                <c:ext xmlns:c16="http://schemas.microsoft.com/office/drawing/2014/chart" uri="{C3380CC4-5D6E-409C-BE32-E72D297353CC}">
                  <c16:uniqueId val="{00000005-E2DB-4604-8B9F-EAB5B83B57BC}"/>
                </c:ext>
              </c:extLst>
            </c:dLbl>
            <c:dLbl>
              <c:idx val="3"/>
              <c:layout>
                <c:manualLayout>
                  <c:x val="-2.0672625870086652E-2"/>
                  <c:y val="-2.0052592378390841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dirty="0"/>
                      <a:t>Wind / </a:t>
                    </a:r>
                    <a:fld id="{9D571E66-C244-9446-9A7F-4F7267D21569}" type="PERCENTAGE">
                      <a:rPr lang="en-US" baseline="0" smtClean="0"/>
                      <a:pPr>
                        <a:defRPr sz="1800">
                          <a:solidFill>
                            <a:schemeClr val="bg1"/>
                          </a:solidFill>
                        </a:defRPr>
                      </a:pPr>
                      <a:t>[PERCENTAGE]</a:t>
                    </a:fld>
                    <a:endParaRPr lang="en-US" dirty="0"/>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E2DB-4604-8B9F-EAB5B83B57BC}"/>
                </c:ext>
              </c:extLst>
            </c:dLbl>
            <c:dLbl>
              <c:idx val="4"/>
              <c:layout>
                <c:manualLayout>
                  <c:x val="0.10323449555885618"/>
                  <c:y val="3.7240528702725845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sz="1800" b="0" i="0" u="none" strike="noStrike" kern="1200" baseline="0" dirty="0">
                        <a:solidFill>
                          <a:srgbClr val="FFFFFF"/>
                        </a:solidFill>
                      </a:rPr>
                      <a:t>Biomass / </a:t>
                    </a:r>
                    <a:fld id="{FB99B68F-4A1A-6147-9CB4-A01F2BC67DFB}" type="PERCENTAGE">
                      <a:rPr lang="en-US" sz="1800" b="0" i="0" u="none" strike="noStrike" kern="1200" baseline="0" smtClean="0">
                        <a:solidFill>
                          <a:srgbClr val="FFFFFF"/>
                        </a:solidFill>
                      </a:rPr>
                      <a:pPr>
                        <a:defRPr sz="1800">
                          <a:solidFill>
                            <a:schemeClr val="bg1"/>
                          </a:solidFill>
                        </a:defRPr>
                      </a:pPr>
                      <a:t>[PERCENTAGE]</a:t>
                    </a:fld>
                    <a:r>
                      <a:rPr lang="en-US" baseline="0" dirty="0"/>
                      <a:t>
</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E2DB-4604-8B9F-EAB5B83B57B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Sheet1!$A$2:$A$7</c:f>
              <c:strCache>
                <c:ptCount val="5"/>
                <c:pt idx="0">
                  <c:v>hydroelectric</c:v>
                </c:pt>
                <c:pt idx="1">
                  <c:v>natural gas</c:v>
                </c:pt>
                <c:pt idx="2">
                  <c:v>coal</c:v>
                </c:pt>
                <c:pt idx="3">
                  <c:v>wind</c:v>
                </c:pt>
                <c:pt idx="4">
                  <c:v>biomass</c:v>
                </c:pt>
              </c:strCache>
            </c:strRef>
          </c:cat>
          <c:val>
            <c:numRef>
              <c:f>Sheet1!$B$2:$B$7</c:f>
              <c:numCache>
                <c:formatCode>General</c:formatCode>
                <c:ptCount val="6"/>
                <c:pt idx="0">
                  <c:v>51</c:v>
                </c:pt>
                <c:pt idx="1">
                  <c:v>34</c:v>
                </c:pt>
                <c:pt idx="2">
                  <c:v>9</c:v>
                </c:pt>
                <c:pt idx="3">
                  <c:v>4</c:v>
                </c:pt>
                <c:pt idx="4">
                  <c:v>2</c:v>
                </c:pt>
              </c:numCache>
            </c:numRef>
          </c:val>
          <c:extLst>
            <c:ext xmlns:c16="http://schemas.microsoft.com/office/drawing/2014/chart" uri="{C3380CC4-5D6E-409C-BE32-E72D297353CC}">
              <c16:uniqueId val="{00000018-E2DB-4604-8B9F-EAB5B83B57BC}"/>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2400"/>
              <a:t>Steel Making CO2 Emissions</a:t>
            </a:r>
          </a:p>
          <a:p>
            <a:pPr>
              <a:defRPr/>
            </a:pPr>
            <a:r>
              <a:rPr lang="en-US" sz="1400" b="0"/>
              <a:t>Average Grid- 850 gCO2/kWh</a:t>
            </a:r>
          </a:p>
          <a:p>
            <a:pPr>
              <a:defRPr/>
            </a:pPr>
            <a:r>
              <a:rPr lang="en-US" sz="1400" b="0"/>
              <a:t>Clean Electricity- 40 gCO2/kWh</a:t>
            </a:r>
          </a:p>
        </c:rich>
      </c:tx>
      <c:layout>
        <c:manualLayout>
          <c:xMode val="edge"/>
          <c:yMode val="edge"/>
          <c:x val="0.19485418489355497"/>
          <c:y val="4.15544332210998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0078354897787988E-2"/>
          <c:y val="0.40749577159646211"/>
          <c:w val="0.93719920125655543"/>
          <c:h val="0.39958086494827832"/>
        </c:manualLayout>
      </c:layout>
      <c:barChart>
        <c:barDir val="col"/>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1"/>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1-D633-402A-875A-6B1CE6CDCCE2}"/>
              </c:ext>
            </c:extLst>
          </c:dPt>
          <c:dPt>
            <c:idx val="3"/>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3-D633-402A-875A-6B1CE6CDCCE2}"/>
              </c:ext>
            </c:extLst>
          </c:dPt>
          <c:dPt>
            <c:idx val="5"/>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5-D633-402A-875A-6B1CE6CDCCE2}"/>
              </c:ext>
            </c:extLst>
          </c:dPt>
          <c:dPt>
            <c:idx val="7"/>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7-D633-402A-875A-6B1CE6CDCCE2}"/>
              </c:ext>
            </c:extLst>
          </c:dPt>
          <c:dPt>
            <c:idx val="9"/>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9-D633-402A-875A-6B1CE6CDCCE2}"/>
              </c:ext>
            </c:extLst>
          </c:dPt>
          <c:dLbls>
            <c:delete val="1"/>
          </c:dLbls>
          <c:cat>
            <c:multiLvlStrRef>
              <c:f>Sheet1!$O$2:$X$3</c:f>
              <c:multiLvlStrCache>
                <c:ptCount val="10"/>
                <c:lvl>
                  <c:pt idx="0">
                    <c:v>Ave. Grid</c:v>
                  </c:pt>
                  <c:pt idx="1">
                    <c:v>Clean Elec.</c:v>
                  </c:pt>
                  <c:pt idx="2">
                    <c:v>Ave. Grid</c:v>
                  </c:pt>
                  <c:pt idx="3">
                    <c:v>Clean Elec.</c:v>
                  </c:pt>
                  <c:pt idx="4">
                    <c:v>Ave. Grid</c:v>
                  </c:pt>
                  <c:pt idx="5">
                    <c:v>Clean Elec.</c:v>
                  </c:pt>
                  <c:pt idx="6">
                    <c:v>Ave. Grid</c:v>
                  </c:pt>
                  <c:pt idx="7">
                    <c:v>Clean Elec.</c:v>
                  </c:pt>
                  <c:pt idx="8">
                    <c:v>Ave. Grid</c:v>
                  </c:pt>
                  <c:pt idx="9">
                    <c:v>Clean Elec.</c:v>
                  </c:pt>
                </c:lvl>
                <c:lvl>
                  <c:pt idx="0">
                    <c:v>BF/BOF</c:v>
                  </c:pt>
                  <c:pt idx="2">
                    <c:v>Coal DRI/EAF</c:v>
                  </c:pt>
                  <c:pt idx="4">
                    <c:v>NG DRI/EAF</c:v>
                  </c:pt>
                  <c:pt idx="6">
                    <c:v>H2 DRI/EAF</c:v>
                  </c:pt>
                  <c:pt idx="8">
                    <c:v>Scrap/EAF</c:v>
                  </c:pt>
                </c:lvl>
              </c:multiLvlStrCache>
            </c:multiLvlStrRef>
          </c:cat>
          <c:val>
            <c:numRef>
              <c:f>Sheet1!$O$4:$X$4</c:f>
              <c:numCache>
                <c:formatCode>_(* #,##0_);_(* \(#,##0\);_(* "-"??_);_(@_)</c:formatCode>
                <c:ptCount val="10"/>
                <c:pt idx="0">
                  <c:v>1935</c:v>
                </c:pt>
                <c:pt idx="1">
                  <c:v>1862</c:v>
                </c:pt>
                <c:pt idx="2">
                  <c:v>1678</c:v>
                </c:pt>
                <c:pt idx="3">
                  <c:v>1248</c:v>
                </c:pt>
                <c:pt idx="4">
                  <c:v>1142</c:v>
                </c:pt>
                <c:pt idx="5">
                  <c:v>678</c:v>
                </c:pt>
                <c:pt idx="6">
                  <c:v>617</c:v>
                </c:pt>
                <c:pt idx="7">
                  <c:v>181</c:v>
                </c:pt>
                <c:pt idx="8">
                  <c:v>402</c:v>
                </c:pt>
                <c:pt idx="9">
                  <c:v>118</c:v>
                </c:pt>
              </c:numCache>
            </c:numRef>
          </c:val>
          <c:extLst>
            <c:ext xmlns:c16="http://schemas.microsoft.com/office/drawing/2014/chart" uri="{C3380CC4-5D6E-409C-BE32-E72D297353CC}">
              <c16:uniqueId val="{0000000A-D633-402A-875A-6B1CE6CDCCE2}"/>
            </c:ext>
          </c:extLst>
        </c:ser>
        <c:dLbls>
          <c:dLblPos val="ctr"/>
          <c:showLegendKey val="0"/>
          <c:showVal val="1"/>
          <c:showCatName val="0"/>
          <c:showSerName val="0"/>
          <c:showPercent val="0"/>
          <c:showBubbleSize val="0"/>
        </c:dLbls>
        <c:gapWidth val="150"/>
        <c:overlap val="100"/>
        <c:axId val="643434544"/>
        <c:axId val="643433232"/>
      </c:barChart>
      <c:catAx>
        <c:axId val="6434345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en-US"/>
          </a:p>
        </c:txPr>
        <c:crossAx val="643433232"/>
        <c:crosses val="autoZero"/>
        <c:auto val="0"/>
        <c:lblAlgn val="ctr"/>
        <c:lblOffset val="100"/>
        <c:noMultiLvlLbl val="0"/>
      </c:catAx>
      <c:valAx>
        <c:axId val="643433232"/>
        <c:scaling>
          <c:orientation val="minMax"/>
          <c:max val="20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 #,##0_);_(* \(#,##0\);_(* &quot;-&quot;??_);_(@_)" sourceLinked="1"/>
        <c:majorTickMark val="none"/>
        <c:minorTickMark val="none"/>
        <c:tickLblPos val="nextTo"/>
        <c:crossAx val="643434544"/>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47FA7-4530-4817-90CE-26C8D48AB3E2}" type="doc">
      <dgm:prSet loTypeId="urn:microsoft.com/office/officeart/2005/8/layout/chevron1" loCatId="process" qsTypeId="urn:microsoft.com/office/officeart/2005/8/quickstyle/simple1" qsCatId="simple" csTypeId="urn:microsoft.com/office/officeart/2005/8/colors/accent2_4" csCatId="accent2" phldr="1"/>
      <dgm:spPr/>
    </dgm:pt>
    <dgm:pt modelId="{53437842-EE4E-47F8-9E4F-555EC9FC5EDB}">
      <dgm:prSet phldrT="[Text]" custT="1"/>
      <dgm:spPr/>
      <dgm:t>
        <a:bodyPr/>
        <a:lstStyle/>
        <a:p>
          <a:r>
            <a:rPr lang="en-US" sz="2000"/>
            <a:t>Pre-FEED</a:t>
          </a:r>
        </a:p>
      </dgm:t>
    </dgm:pt>
    <dgm:pt modelId="{64D65F24-AEB0-442D-86E6-FB5F513B24AA}" type="parTrans" cxnId="{9F69F591-BBA8-460A-8249-808908904595}">
      <dgm:prSet/>
      <dgm:spPr/>
      <dgm:t>
        <a:bodyPr/>
        <a:lstStyle/>
        <a:p>
          <a:endParaRPr lang="en-US"/>
        </a:p>
      </dgm:t>
    </dgm:pt>
    <dgm:pt modelId="{17C71F74-B29A-49DB-B2F0-6CBB0D616227}" type="sibTrans" cxnId="{9F69F591-BBA8-460A-8249-808908904595}">
      <dgm:prSet/>
      <dgm:spPr/>
      <dgm:t>
        <a:bodyPr/>
        <a:lstStyle/>
        <a:p>
          <a:endParaRPr lang="en-US"/>
        </a:p>
      </dgm:t>
    </dgm:pt>
    <dgm:pt modelId="{550FD7D4-F5DA-4EE6-9930-E7AB8B5661D0}">
      <dgm:prSet phldrT="[Text]" custT="1"/>
      <dgm:spPr/>
      <dgm:t>
        <a:bodyPr/>
        <a:lstStyle/>
        <a:p>
          <a:r>
            <a:rPr lang="en-US" sz="2000"/>
            <a:t>FEED</a:t>
          </a:r>
        </a:p>
      </dgm:t>
    </dgm:pt>
    <dgm:pt modelId="{6E530FD2-79AC-474F-B456-5949966B798C}" type="parTrans" cxnId="{4D808146-FA4F-498C-823A-65E3AD283578}">
      <dgm:prSet/>
      <dgm:spPr/>
      <dgm:t>
        <a:bodyPr/>
        <a:lstStyle/>
        <a:p>
          <a:endParaRPr lang="en-US"/>
        </a:p>
      </dgm:t>
    </dgm:pt>
    <dgm:pt modelId="{A84E3701-CA12-4822-9D0F-A411EC4833B3}" type="sibTrans" cxnId="{4D808146-FA4F-498C-823A-65E3AD283578}">
      <dgm:prSet/>
      <dgm:spPr/>
      <dgm:t>
        <a:bodyPr/>
        <a:lstStyle/>
        <a:p>
          <a:endParaRPr lang="en-US"/>
        </a:p>
      </dgm:t>
    </dgm:pt>
    <dgm:pt modelId="{F596D291-6F45-46B6-A8CC-E9C334B3E5DF}">
      <dgm:prSet phldrT="[Text]" custT="1"/>
      <dgm:spPr/>
      <dgm:t>
        <a:bodyPr/>
        <a:lstStyle/>
        <a:p>
          <a:r>
            <a:rPr lang="en-US" sz="2000"/>
            <a:t>Construction</a:t>
          </a:r>
        </a:p>
      </dgm:t>
    </dgm:pt>
    <dgm:pt modelId="{A12E1982-C80F-4009-82C5-51CABD22B678}" type="parTrans" cxnId="{A44462D7-22F1-405F-8032-3B8383DE4D2A}">
      <dgm:prSet/>
      <dgm:spPr/>
      <dgm:t>
        <a:bodyPr/>
        <a:lstStyle/>
        <a:p>
          <a:endParaRPr lang="en-US"/>
        </a:p>
      </dgm:t>
    </dgm:pt>
    <dgm:pt modelId="{09D96CC1-5690-43D9-BEDB-5A17E9F44D57}" type="sibTrans" cxnId="{A44462D7-22F1-405F-8032-3B8383DE4D2A}">
      <dgm:prSet/>
      <dgm:spPr/>
      <dgm:t>
        <a:bodyPr/>
        <a:lstStyle/>
        <a:p>
          <a:endParaRPr lang="en-US"/>
        </a:p>
      </dgm:t>
    </dgm:pt>
    <dgm:pt modelId="{140AD504-08EC-46E4-B9FA-DC4EC12241DD}">
      <dgm:prSet phldrT="[Text]" custT="1"/>
      <dgm:spPr/>
      <dgm:t>
        <a:bodyPr/>
        <a:lstStyle/>
        <a:p>
          <a:r>
            <a:rPr lang="en-US" sz="2000"/>
            <a:t>Complete Q4’21</a:t>
          </a:r>
        </a:p>
      </dgm:t>
    </dgm:pt>
    <dgm:pt modelId="{D98BC064-01F3-4E03-8DB4-9A26FC19652D}" type="parTrans" cxnId="{EFFFF357-D689-4698-A2FE-0D813A214395}">
      <dgm:prSet/>
      <dgm:spPr/>
      <dgm:t>
        <a:bodyPr/>
        <a:lstStyle/>
        <a:p>
          <a:endParaRPr lang="en-US"/>
        </a:p>
      </dgm:t>
    </dgm:pt>
    <dgm:pt modelId="{509FD2F7-385C-4289-A65F-F88D28B10797}" type="sibTrans" cxnId="{EFFFF357-D689-4698-A2FE-0D813A214395}">
      <dgm:prSet/>
      <dgm:spPr/>
      <dgm:t>
        <a:bodyPr/>
        <a:lstStyle/>
        <a:p>
          <a:endParaRPr lang="en-US"/>
        </a:p>
      </dgm:t>
    </dgm:pt>
    <dgm:pt modelId="{FAA78438-DC3A-4CCC-BBC7-ADD059E1D318}">
      <dgm:prSet phldrT="[Text]" custT="1"/>
      <dgm:spPr/>
      <dgm:t>
        <a:bodyPr/>
        <a:lstStyle/>
        <a:p>
          <a:r>
            <a:rPr lang="en-US" sz="2000" dirty="0"/>
            <a:t>Complete Q4’22</a:t>
          </a:r>
        </a:p>
      </dgm:t>
    </dgm:pt>
    <dgm:pt modelId="{6282810F-FC67-42EA-8BCE-7B03E60EE3E8}" type="parTrans" cxnId="{6E0759EE-8B58-4D6F-8CB1-5AECAD52C3C5}">
      <dgm:prSet/>
      <dgm:spPr/>
      <dgm:t>
        <a:bodyPr/>
        <a:lstStyle/>
        <a:p>
          <a:endParaRPr lang="en-US"/>
        </a:p>
      </dgm:t>
    </dgm:pt>
    <dgm:pt modelId="{05492BCD-0E37-424A-AA30-ABD658C34853}" type="sibTrans" cxnId="{6E0759EE-8B58-4D6F-8CB1-5AECAD52C3C5}">
      <dgm:prSet/>
      <dgm:spPr/>
      <dgm:t>
        <a:bodyPr/>
        <a:lstStyle/>
        <a:p>
          <a:endParaRPr lang="en-US"/>
        </a:p>
      </dgm:t>
    </dgm:pt>
    <dgm:pt modelId="{6BD08D3F-32B3-4AA9-99F7-B76CA4445AD3}">
      <dgm:prSet phldrT="[Text]" custT="1"/>
      <dgm:spPr/>
      <dgm:t>
        <a:bodyPr/>
        <a:lstStyle/>
        <a:p>
          <a:r>
            <a:rPr lang="en-US" sz="2000"/>
            <a:t>Q1’24 Start</a:t>
          </a:r>
        </a:p>
      </dgm:t>
    </dgm:pt>
    <dgm:pt modelId="{33028C03-DB66-4F4E-91B2-D4A75893AA5A}" type="parTrans" cxnId="{D03E9308-DAC0-4423-889F-1826E1B337ED}">
      <dgm:prSet/>
      <dgm:spPr/>
      <dgm:t>
        <a:bodyPr/>
        <a:lstStyle/>
        <a:p>
          <a:endParaRPr lang="en-US"/>
        </a:p>
      </dgm:t>
    </dgm:pt>
    <dgm:pt modelId="{66B040D0-13AB-44D4-B4A9-694E6C1FBEFE}" type="sibTrans" cxnId="{D03E9308-DAC0-4423-889F-1826E1B337ED}">
      <dgm:prSet/>
      <dgm:spPr/>
      <dgm:t>
        <a:bodyPr/>
        <a:lstStyle/>
        <a:p>
          <a:endParaRPr lang="en-US"/>
        </a:p>
      </dgm:t>
    </dgm:pt>
    <dgm:pt modelId="{5DA2D6A4-8714-44DE-8C0F-C80D1311E733}">
      <dgm:prSet phldrT="[Text]" custT="1"/>
      <dgm:spPr/>
      <dgm:t>
        <a:bodyPr/>
        <a:lstStyle/>
        <a:p>
          <a:r>
            <a:rPr lang="en-US" sz="2000"/>
            <a:t>COD</a:t>
          </a:r>
        </a:p>
      </dgm:t>
    </dgm:pt>
    <dgm:pt modelId="{BFD0CB20-896A-446B-ADAC-E70E2CCADD48}" type="parTrans" cxnId="{F5F4A582-F0F0-4D4B-859D-9A21613F21A7}">
      <dgm:prSet/>
      <dgm:spPr/>
      <dgm:t>
        <a:bodyPr/>
        <a:lstStyle/>
        <a:p>
          <a:endParaRPr lang="en-US"/>
        </a:p>
      </dgm:t>
    </dgm:pt>
    <dgm:pt modelId="{5F6DB79C-40B1-44A2-A1D8-D8CE3FB7FEDB}" type="sibTrans" cxnId="{F5F4A582-F0F0-4D4B-859D-9A21613F21A7}">
      <dgm:prSet/>
      <dgm:spPr/>
      <dgm:t>
        <a:bodyPr/>
        <a:lstStyle/>
        <a:p>
          <a:endParaRPr lang="en-US"/>
        </a:p>
      </dgm:t>
    </dgm:pt>
    <dgm:pt modelId="{A53B3F8C-49B3-4F13-A4B3-6505325E1AF8}">
      <dgm:prSet phldrT="[Text]" custT="1"/>
      <dgm:spPr/>
      <dgm:t>
        <a:bodyPr/>
        <a:lstStyle/>
        <a:p>
          <a:r>
            <a:rPr lang="en-US" sz="2000"/>
            <a:t>H2’26</a:t>
          </a:r>
        </a:p>
      </dgm:t>
    </dgm:pt>
    <dgm:pt modelId="{16654A38-5CDC-4C45-BAB0-C15734F1324F}" type="parTrans" cxnId="{3ACF2ACA-4D88-429C-9E93-0695EB9CA8A4}">
      <dgm:prSet/>
      <dgm:spPr/>
      <dgm:t>
        <a:bodyPr/>
        <a:lstStyle/>
        <a:p>
          <a:endParaRPr lang="en-US"/>
        </a:p>
      </dgm:t>
    </dgm:pt>
    <dgm:pt modelId="{17A38AA3-111E-44E9-BBBB-58C0E5AE7ECD}" type="sibTrans" cxnId="{3ACF2ACA-4D88-429C-9E93-0695EB9CA8A4}">
      <dgm:prSet/>
      <dgm:spPr/>
      <dgm:t>
        <a:bodyPr/>
        <a:lstStyle/>
        <a:p>
          <a:endParaRPr lang="en-US"/>
        </a:p>
      </dgm:t>
    </dgm:pt>
    <dgm:pt modelId="{9AD042F9-C383-4C24-BFB3-4DD621D572F0}" type="pres">
      <dgm:prSet presAssocID="{14547FA7-4530-4817-90CE-26C8D48AB3E2}" presName="Name0" presStyleCnt="0">
        <dgm:presLayoutVars>
          <dgm:dir/>
          <dgm:animLvl val="lvl"/>
          <dgm:resizeHandles val="exact"/>
        </dgm:presLayoutVars>
      </dgm:prSet>
      <dgm:spPr/>
    </dgm:pt>
    <dgm:pt modelId="{8264F240-E16B-4D8A-8A0A-58AA176C30FD}" type="pres">
      <dgm:prSet presAssocID="{53437842-EE4E-47F8-9E4F-555EC9FC5EDB}" presName="composite" presStyleCnt="0"/>
      <dgm:spPr/>
    </dgm:pt>
    <dgm:pt modelId="{70B268A9-10D8-4040-BF67-2BB96567BB0C}" type="pres">
      <dgm:prSet presAssocID="{53437842-EE4E-47F8-9E4F-555EC9FC5EDB}" presName="parTx" presStyleLbl="node1" presStyleIdx="0" presStyleCnt="4">
        <dgm:presLayoutVars>
          <dgm:chMax val="0"/>
          <dgm:chPref val="0"/>
          <dgm:bulletEnabled val="1"/>
        </dgm:presLayoutVars>
      </dgm:prSet>
      <dgm:spPr/>
    </dgm:pt>
    <dgm:pt modelId="{2E805912-0EF2-449A-8BC8-A3970830B8F8}" type="pres">
      <dgm:prSet presAssocID="{53437842-EE4E-47F8-9E4F-555EC9FC5EDB}" presName="desTx" presStyleLbl="revTx" presStyleIdx="0" presStyleCnt="4">
        <dgm:presLayoutVars>
          <dgm:bulletEnabled val="1"/>
        </dgm:presLayoutVars>
      </dgm:prSet>
      <dgm:spPr/>
    </dgm:pt>
    <dgm:pt modelId="{4ABD06B1-7EC9-4940-805F-2EB74DA2FC7F}" type="pres">
      <dgm:prSet presAssocID="{17C71F74-B29A-49DB-B2F0-6CBB0D616227}" presName="space" presStyleCnt="0"/>
      <dgm:spPr/>
    </dgm:pt>
    <dgm:pt modelId="{D42127C4-7A91-43E0-9EE7-2B82774A6D4B}" type="pres">
      <dgm:prSet presAssocID="{550FD7D4-F5DA-4EE6-9930-E7AB8B5661D0}" presName="composite" presStyleCnt="0"/>
      <dgm:spPr/>
    </dgm:pt>
    <dgm:pt modelId="{5398D352-6F24-4281-BD43-CB0E3EAA2F8A}" type="pres">
      <dgm:prSet presAssocID="{550FD7D4-F5DA-4EE6-9930-E7AB8B5661D0}" presName="parTx" presStyleLbl="node1" presStyleIdx="1" presStyleCnt="4" custLinFactNeighborX="-1531" custLinFactNeighborY="-837">
        <dgm:presLayoutVars>
          <dgm:chMax val="0"/>
          <dgm:chPref val="0"/>
          <dgm:bulletEnabled val="1"/>
        </dgm:presLayoutVars>
      </dgm:prSet>
      <dgm:spPr/>
    </dgm:pt>
    <dgm:pt modelId="{8B471BF8-3FED-4451-855C-A53F08A46533}" type="pres">
      <dgm:prSet presAssocID="{550FD7D4-F5DA-4EE6-9930-E7AB8B5661D0}" presName="desTx" presStyleLbl="revTx" presStyleIdx="1" presStyleCnt="4">
        <dgm:presLayoutVars>
          <dgm:bulletEnabled val="1"/>
        </dgm:presLayoutVars>
      </dgm:prSet>
      <dgm:spPr/>
    </dgm:pt>
    <dgm:pt modelId="{FE4AB8C8-776B-4C54-8ACB-93F8E47BF4E2}" type="pres">
      <dgm:prSet presAssocID="{A84E3701-CA12-4822-9D0F-A411EC4833B3}" presName="space" presStyleCnt="0"/>
      <dgm:spPr/>
    </dgm:pt>
    <dgm:pt modelId="{CFAAC43A-3229-47C2-B557-813C971933B2}" type="pres">
      <dgm:prSet presAssocID="{F596D291-6F45-46B6-A8CC-E9C334B3E5DF}" presName="composite" presStyleCnt="0"/>
      <dgm:spPr/>
    </dgm:pt>
    <dgm:pt modelId="{E627D250-25D0-4BD3-AB2F-074D1145B578}" type="pres">
      <dgm:prSet presAssocID="{F596D291-6F45-46B6-A8CC-E9C334B3E5DF}" presName="parTx" presStyleLbl="node1" presStyleIdx="2" presStyleCnt="4">
        <dgm:presLayoutVars>
          <dgm:chMax val="0"/>
          <dgm:chPref val="0"/>
          <dgm:bulletEnabled val="1"/>
        </dgm:presLayoutVars>
      </dgm:prSet>
      <dgm:spPr/>
    </dgm:pt>
    <dgm:pt modelId="{DFE215D5-A010-4106-9F4F-DF0967B94582}" type="pres">
      <dgm:prSet presAssocID="{F596D291-6F45-46B6-A8CC-E9C334B3E5DF}" presName="desTx" presStyleLbl="revTx" presStyleIdx="2" presStyleCnt="4">
        <dgm:presLayoutVars>
          <dgm:bulletEnabled val="1"/>
        </dgm:presLayoutVars>
      </dgm:prSet>
      <dgm:spPr/>
    </dgm:pt>
    <dgm:pt modelId="{75D0CF76-BD97-491C-A8CC-FBDFAE921DE2}" type="pres">
      <dgm:prSet presAssocID="{09D96CC1-5690-43D9-BEDB-5A17E9F44D57}" presName="space" presStyleCnt="0"/>
      <dgm:spPr/>
    </dgm:pt>
    <dgm:pt modelId="{00DE4800-0B01-4EA1-8E2D-5A395CE72437}" type="pres">
      <dgm:prSet presAssocID="{5DA2D6A4-8714-44DE-8C0F-C80D1311E733}" presName="composite" presStyleCnt="0"/>
      <dgm:spPr/>
    </dgm:pt>
    <dgm:pt modelId="{6AABED5B-EB60-400B-83D8-2A0435BC73A2}" type="pres">
      <dgm:prSet presAssocID="{5DA2D6A4-8714-44DE-8C0F-C80D1311E733}" presName="parTx" presStyleLbl="node1" presStyleIdx="3" presStyleCnt="4">
        <dgm:presLayoutVars>
          <dgm:chMax val="0"/>
          <dgm:chPref val="0"/>
          <dgm:bulletEnabled val="1"/>
        </dgm:presLayoutVars>
      </dgm:prSet>
      <dgm:spPr/>
    </dgm:pt>
    <dgm:pt modelId="{9070BCEF-ECCB-4203-BA14-5038BD683103}" type="pres">
      <dgm:prSet presAssocID="{5DA2D6A4-8714-44DE-8C0F-C80D1311E733}" presName="desTx" presStyleLbl="revTx" presStyleIdx="3" presStyleCnt="4">
        <dgm:presLayoutVars>
          <dgm:bulletEnabled val="1"/>
        </dgm:presLayoutVars>
      </dgm:prSet>
      <dgm:spPr/>
    </dgm:pt>
  </dgm:ptLst>
  <dgm:cxnLst>
    <dgm:cxn modelId="{E19F0407-759E-45DE-9AFD-BCB40EB32381}" type="presOf" srcId="{FAA78438-DC3A-4CCC-BBC7-ADD059E1D318}" destId="{8B471BF8-3FED-4451-855C-A53F08A46533}" srcOrd="0" destOrd="0" presId="urn:microsoft.com/office/officeart/2005/8/layout/chevron1"/>
    <dgm:cxn modelId="{E9924107-632B-45CC-8084-BB419119F5FE}" type="presOf" srcId="{6BD08D3F-32B3-4AA9-99F7-B76CA4445AD3}" destId="{DFE215D5-A010-4106-9F4F-DF0967B94582}" srcOrd="0" destOrd="0" presId="urn:microsoft.com/office/officeart/2005/8/layout/chevron1"/>
    <dgm:cxn modelId="{D03E9308-DAC0-4423-889F-1826E1B337ED}" srcId="{F596D291-6F45-46B6-A8CC-E9C334B3E5DF}" destId="{6BD08D3F-32B3-4AA9-99F7-B76CA4445AD3}" srcOrd="0" destOrd="0" parTransId="{33028C03-DB66-4F4E-91B2-D4A75893AA5A}" sibTransId="{66B040D0-13AB-44D4-B4A9-694E6C1FBEFE}"/>
    <dgm:cxn modelId="{4A198218-A6FB-4CCD-939F-D8E8346D6BAD}" type="presOf" srcId="{140AD504-08EC-46E4-B9FA-DC4EC12241DD}" destId="{2E805912-0EF2-449A-8BC8-A3970830B8F8}" srcOrd="0" destOrd="0" presId="urn:microsoft.com/office/officeart/2005/8/layout/chevron1"/>
    <dgm:cxn modelId="{4D808146-FA4F-498C-823A-65E3AD283578}" srcId="{14547FA7-4530-4817-90CE-26C8D48AB3E2}" destId="{550FD7D4-F5DA-4EE6-9930-E7AB8B5661D0}" srcOrd="1" destOrd="0" parTransId="{6E530FD2-79AC-474F-B456-5949966B798C}" sibTransId="{A84E3701-CA12-4822-9D0F-A411EC4833B3}"/>
    <dgm:cxn modelId="{37D3E774-84E9-4C0F-9C09-AEB2A78A74CE}" type="presOf" srcId="{14547FA7-4530-4817-90CE-26C8D48AB3E2}" destId="{9AD042F9-C383-4C24-BFB3-4DD621D572F0}" srcOrd="0" destOrd="0" presId="urn:microsoft.com/office/officeart/2005/8/layout/chevron1"/>
    <dgm:cxn modelId="{EFFFF357-D689-4698-A2FE-0D813A214395}" srcId="{53437842-EE4E-47F8-9E4F-555EC9FC5EDB}" destId="{140AD504-08EC-46E4-B9FA-DC4EC12241DD}" srcOrd="0" destOrd="0" parTransId="{D98BC064-01F3-4E03-8DB4-9A26FC19652D}" sibTransId="{509FD2F7-385C-4289-A65F-F88D28B10797}"/>
    <dgm:cxn modelId="{F5F4A582-F0F0-4D4B-859D-9A21613F21A7}" srcId="{14547FA7-4530-4817-90CE-26C8D48AB3E2}" destId="{5DA2D6A4-8714-44DE-8C0F-C80D1311E733}" srcOrd="3" destOrd="0" parTransId="{BFD0CB20-896A-446B-ADAC-E70E2CCADD48}" sibTransId="{5F6DB79C-40B1-44A2-A1D8-D8CE3FB7FEDB}"/>
    <dgm:cxn modelId="{5346B383-494D-4A00-941D-E0EDFEBB3E5E}" type="presOf" srcId="{F596D291-6F45-46B6-A8CC-E9C334B3E5DF}" destId="{E627D250-25D0-4BD3-AB2F-074D1145B578}" srcOrd="0" destOrd="0" presId="urn:microsoft.com/office/officeart/2005/8/layout/chevron1"/>
    <dgm:cxn modelId="{9F69F591-BBA8-460A-8249-808908904595}" srcId="{14547FA7-4530-4817-90CE-26C8D48AB3E2}" destId="{53437842-EE4E-47F8-9E4F-555EC9FC5EDB}" srcOrd="0" destOrd="0" parTransId="{64D65F24-AEB0-442D-86E6-FB5F513B24AA}" sibTransId="{17C71F74-B29A-49DB-B2F0-6CBB0D616227}"/>
    <dgm:cxn modelId="{59DB2194-10BD-4735-A6DA-335439DC5BB8}" type="presOf" srcId="{53437842-EE4E-47F8-9E4F-555EC9FC5EDB}" destId="{70B268A9-10D8-4040-BF67-2BB96567BB0C}" srcOrd="0" destOrd="0" presId="urn:microsoft.com/office/officeart/2005/8/layout/chevron1"/>
    <dgm:cxn modelId="{3ACF2ACA-4D88-429C-9E93-0695EB9CA8A4}" srcId="{5DA2D6A4-8714-44DE-8C0F-C80D1311E733}" destId="{A53B3F8C-49B3-4F13-A4B3-6505325E1AF8}" srcOrd="0" destOrd="0" parTransId="{16654A38-5CDC-4C45-BAB0-C15734F1324F}" sibTransId="{17A38AA3-111E-44E9-BBBB-58C0E5AE7ECD}"/>
    <dgm:cxn modelId="{A44462D7-22F1-405F-8032-3B8383DE4D2A}" srcId="{14547FA7-4530-4817-90CE-26C8D48AB3E2}" destId="{F596D291-6F45-46B6-A8CC-E9C334B3E5DF}" srcOrd="2" destOrd="0" parTransId="{A12E1982-C80F-4009-82C5-51CABD22B678}" sibTransId="{09D96CC1-5690-43D9-BEDB-5A17E9F44D57}"/>
    <dgm:cxn modelId="{C6169FEA-060D-4A97-AED2-4B0045F510AC}" type="presOf" srcId="{A53B3F8C-49B3-4F13-A4B3-6505325E1AF8}" destId="{9070BCEF-ECCB-4203-BA14-5038BD683103}" srcOrd="0" destOrd="0" presId="urn:microsoft.com/office/officeart/2005/8/layout/chevron1"/>
    <dgm:cxn modelId="{6E0759EE-8B58-4D6F-8CB1-5AECAD52C3C5}" srcId="{550FD7D4-F5DA-4EE6-9930-E7AB8B5661D0}" destId="{FAA78438-DC3A-4CCC-BBC7-ADD059E1D318}" srcOrd="0" destOrd="0" parTransId="{6282810F-FC67-42EA-8BCE-7B03E60EE3E8}" sibTransId="{05492BCD-0E37-424A-AA30-ABD658C34853}"/>
    <dgm:cxn modelId="{AC4A69F1-8F99-4DDC-8561-9D794697AF79}" type="presOf" srcId="{5DA2D6A4-8714-44DE-8C0F-C80D1311E733}" destId="{6AABED5B-EB60-400B-83D8-2A0435BC73A2}" srcOrd="0" destOrd="0" presId="urn:microsoft.com/office/officeart/2005/8/layout/chevron1"/>
    <dgm:cxn modelId="{3016ADF6-506D-4BCD-8CFE-6BD85D38EE09}" type="presOf" srcId="{550FD7D4-F5DA-4EE6-9930-E7AB8B5661D0}" destId="{5398D352-6F24-4281-BD43-CB0E3EAA2F8A}" srcOrd="0" destOrd="0" presId="urn:microsoft.com/office/officeart/2005/8/layout/chevron1"/>
    <dgm:cxn modelId="{4752BF8C-4289-4A1E-B0B1-FE58491960F7}" type="presParOf" srcId="{9AD042F9-C383-4C24-BFB3-4DD621D572F0}" destId="{8264F240-E16B-4D8A-8A0A-58AA176C30FD}" srcOrd="0" destOrd="0" presId="urn:microsoft.com/office/officeart/2005/8/layout/chevron1"/>
    <dgm:cxn modelId="{774C5E20-E358-4B72-8A2C-A2EF1319EAA8}" type="presParOf" srcId="{8264F240-E16B-4D8A-8A0A-58AA176C30FD}" destId="{70B268A9-10D8-4040-BF67-2BB96567BB0C}" srcOrd="0" destOrd="0" presId="urn:microsoft.com/office/officeart/2005/8/layout/chevron1"/>
    <dgm:cxn modelId="{1D634503-1F1B-4377-B575-35BC0FF049E5}" type="presParOf" srcId="{8264F240-E16B-4D8A-8A0A-58AA176C30FD}" destId="{2E805912-0EF2-449A-8BC8-A3970830B8F8}" srcOrd="1" destOrd="0" presId="urn:microsoft.com/office/officeart/2005/8/layout/chevron1"/>
    <dgm:cxn modelId="{7AB431E1-E7A3-487E-874E-59D2778EB42F}" type="presParOf" srcId="{9AD042F9-C383-4C24-BFB3-4DD621D572F0}" destId="{4ABD06B1-7EC9-4940-805F-2EB74DA2FC7F}" srcOrd="1" destOrd="0" presId="urn:microsoft.com/office/officeart/2005/8/layout/chevron1"/>
    <dgm:cxn modelId="{4184B0E6-C926-42D5-977D-3612E8F2FC59}" type="presParOf" srcId="{9AD042F9-C383-4C24-BFB3-4DD621D572F0}" destId="{D42127C4-7A91-43E0-9EE7-2B82774A6D4B}" srcOrd="2" destOrd="0" presId="urn:microsoft.com/office/officeart/2005/8/layout/chevron1"/>
    <dgm:cxn modelId="{97E852CE-7C46-4DD8-96B9-CD52D1A13EC3}" type="presParOf" srcId="{D42127C4-7A91-43E0-9EE7-2B82774A6D4B}" destId="{5398D352-6F24-4281-BD43-CB0E3EAA2F8A}" srcOrd="0" destOrd="0" presId="urn:microsoft.com/office/officeart/2005/8/layout/chevron1"/>
    <dgm:cxn modelId="{238E617C-90E0-431A-B252-35DE14E508C5}" type="presParOf" srcId="{D42127C4-7A91-43E0-9EE7-2B82774A6D4B}" destId="{8B471BF8-3FED-4451-855C-A53F08A46533}" srcOrd="1" destOrd="0" presId="urn:microsoft.com/office/officeart/2005/8/layout/chevron1"/>
    <dgm:cxn modelId="{F371DF35-C5DC-43A0-ABEB-90427A985C5E}" type="presParOf" srcId="{9AD042F9-C383-4C24-BFB3-4DD621D572F0}" destId="{FE4AB8C8-776B-4C54-8ACB-93F8E47BF4E2}" srcOrd="3" destOrd="0" presId="urn:microsoft.com/office/officeart/2005/8/layout/chevron1"/>
    <dgm:cxn modelId="{B8E823CB-FF64-4C35-BBCC-B2D950A268B1}" type="presParOf" srcId="{9AD042F9-C383-4C24-BFB3-4DD621D572F0}" destId="{CFAAC43A-3229-47C2-B557-813C971933B2}" srcOrd="4" destOrd="0" presId="urn:microsoft.com/office/officeart/2005/8/layout/chevron1"/>
    <dgm:cxn modelId="{55120CD2-4B6A-4701-92C0-7A14BF27527F}" type="presParOf" srcId="{CFAAC43A-3229-47C2-B557-813C971933B2}" destId="{E627D250-25D0-4BD3-AB2F-074D1145B578}" srcOrd="0" destOrd="0" presId="urn:microsoft.com/office/officeart/2005/8/layout/chevron1"/>
    <dgm:cxn modelId="{8C87FCF0-2FEC-4A6F-BB46-BA8FD6303160}" type="presParOf" srcId="{CFAAC43A-3229-47C2-B557-813C971933B2}" destId="{DFE215D5-A010-4106-9F4F-DF0967B94582}" srcOrd="1" destOrd="0" presId="urn:microsoft.com/office/officeart/2005/8/layout/chevron1"/>
    <dgm:cxn modelId="{D1109DCF-A0F8-4538-8A66-391F71FCDB4A}" type="presParOf" srcId="{9AD042F9-C383-4C24-BFB3-4DD621D572F0}" destId="{75D0CF76-BD97-491C-A8CC-FBDFAE921DE2}" srcOrd="5" destOrd="0" presId="urn:microsoft.com/office/officeart/2005/8/layout/chevron1"/>
    <dgm:cxn modelId="{81AA3F02-3D34-4C54-B5D1-10D2DECAA40B}" type="presParOf" srcId="{9AD042F9-C383-4C24-BFB3-4DD621D572F0}" destId="{00DE4800-0B01-4EA1-8E2D-5A395CE72437}" srcOrd="6" destOrd="0" presId="urn:microsoft.com/office/officeart/2005/8/layout/chevron1"/>
    <dgm:cxn modelId="{CCF5FE53-0A30-46D6-A4EA-827C12B3108A}" type="presParOf" srcId="{00DE4800-0B01-4EA1-8E2D-5A395CE72437}" destId="{6AABED5B-EB60-400B-83D8-2A0435BC73A2}" srcOrd="0" destOrd="0" presId="urn:microsoft.com/office/officeart/2005/8/layout/chevron1"/>
    <dgm:cxn modelId="{9FCA3779-27D4-4F10-8388-146F08DC64F0}" type="presParOf" srcId="{00DE4800-0B01-4EA1-8E2D-5A395CE72437}" destId="{9070BCEF-ECCB-4203-BA14-5038BD683103}"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268A9-10D8-4040-BF67-2BB96567BB0C}">
      <dsp:nvSpPr>
        <dsp:cNvPr id="0" name=""/>
        <dsp:cNvSpPr/>
      </dsp:nvSpPr>
      <dsp:spPr>
        <a:xfrm>
          <a:off x="5656" y="26551"/>
          <a:ext cx="2788071" cy="972000"/>
        </a:xfrm>
        <a:prstGeom prst="chevron">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Pre-FEED</a:t>
          </a:r>
        </a:p>
      </dsp:txBody>
      <dsp:txXfrm>
        <a:off x="491656" y="26551"/>
        <a:ext cx="1816071" cy="972000"/>
      </dsp:txXfrm>
    </dsp:sp>
    <dsp:sp modelId="{2E805912-0EF2-449A-8BC8-A3970830B8F8}">
      <dsp:nvSpPr>
        <dsp:cNvPr id="0" name=""/>
        <dsp:cNvSpPr/>
      </dsp:nvSpPr>
      <dsp:spPr>
        <a:xfrm>
          <a:off x="5656" y="1120051"/>
          <a:ext cx="2230457"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a:t>Complete Q4’21</a:t>
          </a:r>
        </a:p>
      </dsp:txBody>
      <dsp:txXfrm>
        <a:off x="5656" y="1120051"/>
        <a:ext cx="2230457" cy="324000"/>
      </dsp:txXfrm>
    </dsp:sp>
    <dsp:sp modelId="{5398D352-6F24-4281-BD43-CB0E3EAA2F8A}">
      <dsp:nvSpPr>
        <dsp:cNvPr id="0" name=""/>
        <dsp:cNvSpPr/>
      </dsp:nvSpPr>
      <dsp:spPr>
        <a:xfrm>
          <a:off x="2535042" y="18415"/>
          <a:ext cx="2788071" cy="972000"/>
        </a:xfrm>
        <a:prstGeom prst="chevron">
          <a:avLst/>
        </a:prstGeom>
        <a:solidFill>
          <a:schemeClr val="accent2">
            <a:shade val="50000"/>
            <a:hueOff val="100905"/>
            <a:satOff val="-8673"/>
            <a:lumOff val="28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FEED</a:t>
          </a:r>
        </a:p>
      </dsp:txBody>
      <dsp:txXfrm>
        <a:off x="3021042" y="18415"/>
        <a:ext cx="1816071" cy="972000"/>
      </dsp:txXfrm>
    </dsp:sp>
    <dsp:sp modelId="{8B471BF8-3FED-4451-855C-A53F08A46533}">
      <dsp:nvSpPr>
        <dsp:cNvPr id="0" name=""/>
        <dsp:cNvSpPr/>
      </dsp:nvSpPr>
      <dsp:spPr>
        <a:xfrm>
          <a:off x="2577728" y="1120051"/>
          <a:ext cx="2230457"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Complete Q4’22</a:t>
          </a:r>
        </a:p>
      </dsp:txBody>
      <dsp:txXfrm>
        <a:off x="2577728" y="1120051"/>
        <a:ext cx="2230457" cy="324000"/>
      </dsp:txXfrm>
    </dsp:sp>
    <dsp:sp modelId="{E627D250-25D0-4BD3-AB2F-074D1145B578}">
      <dsp:nvSpPr>
        <dsp:cNvPr id="0" name=""/>
        <dsp:cNvSpPr/>
      </dsp:nvSpPr>
      <dsp:spPr>
        <a:xfrm>
          <a:off x="5149800" y="26551"/>
          <a:ext cx="2788071" cy="972000"/>
        </a:xfrm>
        <a:prstGeom prst="chevron">
          <a:avLst/>
        </a:prstGeom>
        <a:solidFill>
          <a:schemeClr val="accent2">
            <a:shade val="50000"/>
            <a:hueOff val="201811"/>
            <a:satOff val="-17347"/>
            <a:lumOff val="56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Construction</a:t>
          </a:r>
        </a:p>
      </dsp:txBody>
      <dsp:txXfrm>
        <a:off x="5635800" y="26551"/>
        <a:ext cx="1816071" cy="972000"/>
      </dsp:txXfrm>
    </dsp:sp>
    <dsp:sp modelId="{DFE215D5-A010-4106-9F4F-DF0967B94582}">
      <dsp:nvSpPr>
        <dsp:cNvPr id="0" name=""/>
        <dsp:cNvSpPr/>
      </dsp:nvSpPr>
      <dsp:spPr>
        <a:xfrm>
          <a:off x="5149800" y="1120051"/>
          <a:ext cx="2230457"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a:t>Q1’24 Start</a:t>
          </a:r>
        </a:p>
      </dsp:txBody>
      <dsp:txXfrm>
        <a:off x="5149800" y="1120051"/>
        <a:ext cx="2230457" cy="324000"/>
      </dsp:txXfrm>
    </dsp:sp>
    <dsp:sp modelId="{6AABED5B-EB60-400B-83D8-2A0435BC73A2}">
      <dsp:nvSpPr>
        <dsp:cNvPr id="0" name=""/>
        <dsp:cNvSpPr/>
      </dsp:nvSpPr>
      <dsp:spPr>
        <a:xfrm>
          <a:off x="7721871" y="26551"/>
          <a:ext cx="2788071" cy="972000"/>
        </a:xfrm>
        <a:prstGeom prst="chevron">
          <a:avLst/>
        </a:prstGeom>
        <a:solidFill>
          <a:schemeClr val="accent2">
            <a:shade val="50000"/>
            <a:hueOff val="100905"/>
            <a:satOff val="-8673"/>
            <a:lumOff val="28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COD</a:t>
          </a:r>
        </a:p>
      </dsp:txBody>
      <dsp:txXfrm>
        <a:off x="8207871" y="26551"/>
        <a:ext cx="1816071" cy="972000"/>
      </dsp:txXfrm>
    </dsp:sp>
    <dsp:sp modelId="{9070BCEF-ECCB-4203-BA14-5038BD683103}">
      <dsp:nvSpPr>
        <dsp:cNvPr id="0" name=""/>
        <dsp:cNvSpPr/>
      </dsp:nvSpPr>
      <dsp:spPr>
        <a:xfrm>
          <a:off x="7721871" y="1120051"/>
          <a:ext cx="2230457"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a:t>H2’26</a:t>
          </a:r>
        </a:p>
      </dsp:txBody>
      <dsp:txXfrm>
        <a:off x="7721871" y="1120051"/>
        <a:ext cx="2230457" cy="324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70042-45CF-4FC4-A95C-52116942584B}" type="datetimeFigureOut">
              <a:rPr lang="en-US" smtClean="0"/>
              <a:t>8/17/2021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60256-135E-444B-92EF-654CCEB8F0DD}" type="slidenum">
              <a:rPr lang="en-US" smtClean="0"/>
              <a:t>‹#›</a:t>
            </a:fld>
            <a:endParaRPr lang="en-US"/>
          </a:p>
        </p:txBody>
      </p:sp>
    </p:spTree>
    <p:extLst>
      <p:ext uri="{BB962C8B-B14F-4D97-AF65-F5344CB8AC3E}">
        <p14:creationId xmlns:p14="http://schemas.microsoft.com/office/powerpoint/2010/main" val="870410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45768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10291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our operations</a:t>
            </a:r>
          </a:p>
          <a:p>
            <a:endParaRPr lang="en-US" dirty="0"/>
          </a:p>
          <a:p>
            <a:r>
              <a:rPr lang="en-US" dirty="0"/>
              <a:t>Somewhat unique in a world that rewards renewable </a:t>
            </a:r>
            <a:r>
              <a:rPr lang="en-US" dirty="0" err="1"/>
              <a:t>pureplays</a:t>
            </a:r>
            <a:r>
              <a:rPr lang="en-US" dirty="0"/>
              <a:t> insofar as we have based our sustainability strategy on what we believe will be the critically important role that thermal energy will play in energy transition as the world reduces its greenhouse gas emissions while still producing 100% reliable energy and reducing energy poverty.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7B81-3E4F-B842-B092-BB77042947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26306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7B81-3E4F-B842-B092-BB77042947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 name="Notes Placeholder 6">
            <a:extLst>
              <a:ext uri="{FF2B5EF4-FFF2-40B4-BE49-F238E27FC236}">
                <a16:creationId xmlns:a16="http://schemas.microsoft.com/office/drawing/2014/main" id="{84834D6B-1ABC-45C4-BB28-5D193EB34E7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90019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7B81-3E4F-B842-B092-BB77042947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 name="Notes Placeholder 6">
            <a:extLst>
              <a:ext uri="{FF2B5EF4-FFF2-40B4-BE49-F238E27FC236}">
                <a16:creationId xmlns:a16="http://schemas.microsoft.com/office/drawing/2014/main" id="{FD470CF2-E88C-422D-8186-0C4C0EF45A1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68614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7B81-3E4F-B842-B092-BB77042947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6" name="Notes Placeholder 5">
            <a:extLst>
              <a:ext uri="{FF2B5EF4-FFF2-40B4-BE49-F238E27FC236}">
                <a16:creationId xmlns:a16="http://schemas.microsoft.com/office/drawing/2014/main" id="{C89EACD8-E46D-4386-810C-F44135498BCB}"/>
              </a:ext>
            </a:extLst>
          </p:cNvPr>
          <p:cNvSpPr>
            <a:spLocks noGrp="1"/>
          </p:cNvSpPr>
          <p:nvPr>
            <p:ph type="body" sz="quarter" idx="3"/>
          </p:nvPr>
        </p:nvSpPr>
        <p:spPr/>
        <p:txBody>
          <a:bodyPr/>
          <a:lstStyle/>
          <a:p>
            <a:endParaRPr lang="en-US" dirty="0"/>
          </a:p>
          <a:p>
            <a:endParaRPr lang="en-US" dirty="0"/>
          </a:p>
        </p:txBody>
      </p:sp>
      <p:sp>
        <p:nvSpPr>
          <p:cNvPr id="3" name="TextBox 2">
            <a:extLst>
              <a:ext uri="{FF2B5EF4-FFF2-40B4-BE49-F238E27FC236}">
                <a16:creationId xmlns:a16="http://schemas.microsoft.com/office/drawing/2014/main" id="{32ACABC7-DB10-4E38-9440-7BA49C9C9214}"/>
              </a:ext>
            </a:extLst>
          </p:cNvPr>
          <p:cNvSpPr txBox="1"/>
          <p:nvPr/>
        </p:nvSpPr>
        <p:spPr>
          <a:xfrm>
            <a:off x="820615" y="4473892"/>
            <a:ext cx="5575300" cy="147732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charset="-128"/>
                <a:cs typeface="+mn-cs"/>
              </a:rPr>
              <a:t>Each unit will increase its gross generation capacity from 430 megawatts (MW) to 732 MW</a:t>
            </a:r>
          </a:p>
          <a:p>
            <a:pPr marL="171450" marR="0" lvl="0" indent="-171450" algn="l" defTabSz="914400"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charset="-128"/>
                <a:cs typeface="+mn-cs"/>
              </a:rPr>
              <a:t>Utilizes latest technology; will be most efficient combined cycle plant in Canada </a:t>
            </a:r>
          </a:p>
          <a:p>
            <a:pPr marL="171450" marR="0" lvl="0" indent="-171450" algn="l" defTabSz="914400"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charset="-128"/>
                <a:cs typeface="+mn-cs"/>
              </a:rPr>
              <a:t>Approximately 900 people years of construction work with a peak forecast of 500 people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374551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specific interest to this audience is our focus on carbon.  AS you’re all aware, policy is quickly evolving to be more CCUS and hydrogen friendly on both sides of the 49</a:t>
            </a:r>
            <a:r>
              <a:rPr lang="en-US" baseline="30000" dirty="0"/>
              <a:t>th</a:t>
            </a:r>
            <a:r>
              <a:rPr lang="en-US" dirty="0"/>
              <a:t> parallel, likely because both federal governments have recognized NG’s importance to both economies and the need to take action now if the climate needle is going to be moved by 2030.  Because the economics of widespread adoption of these new technologies would not occur in the short term without subsidy, these are positive developments.</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070626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47B81-3E4F-B842-B092-BB77042947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21986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224BE-ED31-4487-ABF4-14EE6E18DDA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995707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224BE-ED31-4487-ABF4-14EE6E18DDA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21643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normAutofit lnSpcReduction="10000"/>
          </a:bodyPr>
          <a:lstStyle/>
          <a:p>
            <a:r>
              <a:rPr lang="en-US" sz="900" b="1" dirty="0"/>
              <a:t>Current state </a:t>
            </a:r>
            <a:r>
              <a:rPr lang="en-US" sz="900" dirty="0"/>
              <a:t>– energy to the grid. </a:t>
            </a:r>
            <a:r>
              <a:rPr lang="en-US" sz="900" b="1" dirty="0"/>
              <a:t>Intermediate future state </a:t>
            </a:r>
            <a:r>
              <a:rPr lang="en-US" sz="900" dirty="0"/>
              <a:t>–  (near term) Rethinking how we use our current generators to do more than just put electrons on the grid. </a:t>
            </a:r>
            <a:r>
              <a:rPr lang="en-US" sz="900" b="1" dirty="0"/>
              <a:t>Transformative future state </a:t>
            </a:r>
            <a:r>
              <a:rPr lang="en-US" sz="900" dirty="0"/>
              <a:t>–  (long term) Designing new systems, both small and large, to use heat, electricity and radiation to drive many other processes</a:t>
            </a:r>
            <a:endParaRPr lang="en-US" sz="900" b="1" dirty="0"/>
          </a:p>
          <a:p>
            <a:r>
              <a:rPr lang="en-US" sz="900" b="1" dirty="0"/>
              <a:t>Achieving this goal will require significant S&amp;T advances in:</a:t>
            </a:r>
            <a:endParaRPr lang="en-US" sz="900" dirty="0"/>
          </a:p>
          <a:p>
            <a:pPr marL="171450" indent="-171450">
              <a:buFont typeface="Arial" panose="020B0604020202020204" pitchFamily="34" charset="0"/>
              <a:buChar char="•"/>
            </a:pPr>
            <a:r>
              <a:rPr lang="en-US" sz="900" b="1" dirty="0"/>
              <a:t>Enabling technology </a:t>
            </a:r>
            <a:r>
              <a:rPr lang="en-US" sz="900" dirty="0"/>
              <a:t>for flexible operation of existing and future nuclear power plants in integrated, hybrid configurations</a:t>
            </a:r>
          </a:p>
          <a:p>
            <a:pPr marL="171450" indent="-171450">
              <a:buFont typeface="Arial" panose="020B0604020202020204" pitchFamily="34" charset="0"/>
              <a:buChar char="•"/>
            </a:pPr>
            <a:r>
              <a:rPr lang="en-US" sz="900" b="1" dirty="0"/>
              <a:t>Advanced industrial processes </a:t>
            </a:r>
            <a:r>
              <a:rPr lang="en-US" sz="900" dirty="0"/>
              <a:t>that utilize nuclear fission reactors as a primary energy source</a:t>
            </a:r>
          </a:p>
          <a:p>
            <a:pPr marL="171450" indent="-171450">
              <a:buFont typeface="Arial" panose="020B0604020202020204" pitchFamily="34" charset="0"/>
              <a:buChar char="•"/>
            </a:pPr>
            <a:r>
              <a:rPr lang="en-US" sz="900" b="1" dirty="0"/>
              <a:t>Revolutionary concepts </a:t>
            </a:r>
            <a:r>
              <a:rPr lang="en-US" sz="900" dirty="0"/>
              <a:t>in materials design that incorporate new understanding of processes and enable the comprehensive use of nuclear energy in the form of radiation, heat, and electricity</a:t>
            </a:r>
          </a:p>
          <a:p>
            <a:r>
              <a:rPr lang="en-US" sz="900" b="1" dirty="0"/>
              <a:t>Partnerships/Programs:</a:t>
            </a:r>
          </a:p>
          <a:p>
            <a:pPr marL="171450" indent="-171450">
              <a:buFont typeface="Arial" panose="020B0604020202020204" pitchFamily="34" charset="0"/>
              <a:buChar char="•"/>
            </a:pPr>
            <a:r>
              <a:rPr lang="en-US" sz="900" b="1" dirty="0"/>
              <a:t>H2@Scale- </a:t>
            </a:r>
            <a:r>
              <a:rPr lang="en-US" sz="900" dirty="0"/>
              <a:t>DOE national laboratory initiative that continues to demonstrate at-scale hydrogen production, transport, and storage</a:t>
            </a:r>
          </a:p>
          <a:p>
            <a:pPr marL="171450" indent="-171450">
              <a:buFont typeface="Arial" panose="020B0604020202020204" pitchFamily="34" charset="0"/>
              <a:buChar char="•"/>
            </a:pPr>
            <a:r>
              <a:rPr lang="en-US" sz="900" dirty="0"/>
              <a:t>INL collaboration with the </a:t>
            </a:r>
            <a:r>
              <a:rPr lang="en-US" sz="900" b="1" dirty="0"/>
              <a:t>NETL </a:t>
            </a:r>
            <a:r>
              <a:rPr lang="en-US" sz="900" dirty="0"/>
              <a:t>also introduces the use of nuclear energy to drive carbon conversion to higher-value products versus combustion of fossil fuels to produce heat and electricity</a:t>
            </a:r>
          </a:p>
          <a:p>
            <a:pPr marL="171450" indent="-171450">
              <a:buFont typeface="Arial" panose="020B0604020202020204" pitchFamily="34" charset="0"/>
              <a:buChar char="•"/>
            </a:pPr>
            <a:r>
              <a:rPr lang="en-US" sz="900" b="1" dirty="0" err="1"/>
              <a:t>FlexPower</a:t>
            </a:r>
            <a:r>
              <a:rPr lang="en-US" sz="900" b="1" dirty="0"/>
              <a:t> project</a:t>
            </a:r>
            <a:r>
              <a:rPr lang="en-US" sz="900" dirty="0"/>
              <a:t>, in collaboration with N</a:t>
            </a:r>
            <a:r>
              <a:rPr lang="en-US" sz="900" b="1" dirty="0"/>
              <a:t>REL</a:t>
            </a:r>
            <a:r>
              <a:rPr lang="en-US" sz="900" dirty="0"/>
              <a:t>, will develop and validate control theory and demonstrate a flexible controller architecture for deployment of utility-scale hybrid generation</a:t>
            </a:r>
          </a:p>
          <a:p>
            <a:pPr marL="171450" indent="-171450">
              <a:buFont typeface="Arial" panose="020B0604020202020204" pitchFamily="34" charset="0"/>
              <a:buChar char="•"/>
            </a:pPr>
            <a:r>
              <a:rPr lang="en-US" sz="900" b="1" dirty="0"/>
              <a:t>Tri-Lab initiative </a:t>
            </a:r>
            <a:r>
              <a:rPr lang="en-US" sz="900" dirty="0"/>
              <a:t>with </a:t>
            </a:r>
            <a:r>
              <a:rPr lang="en-US" sz="900" b="1" dirty="0"/>
              <a:t>NREL and NETL</a:t>
            </a:r>
            <a:r>
              <a:rPr lang="en-US" sz="900" dirty="0"/>
              <a:t> to develop and demonstrate novel ways diverse energy generators can provide power, heat, mobility, and other energy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DOE’s </a:t>
            </a:r>
            <a:r>
              <a:rPr lang="en-US" sz="900" b="1" dirty="0"/>
              <a:t>Battery500 program </a:t>
            </a:r>
            <a:r>
              <a:rPr lang="en-US" sz="900" dirty="0"/>
              <a:t>and the </a:t>
            </a:r>
            <a:r>
              <a:rPr lang="en-US" sz="900" b="1" dirty="0"/>
              <a:t>U.S. Advanced Battery Consortium </a:t>
            </a:r>
            <a:r>
              <a:rPr lang="en-US" sz="900" dirty="0"/>
              <a:t>rely on INL’s battery characterization and analysis research to support next-generation energy storage. </a:t>
            </a:r>
            <a:r>
              <a:rPr lang="en-US" sz="900" dirty="0">
                <a:solidFill>
                  <a:srgbClr val="000000"/>
                </a:solidFill>
                <a:effectLst/>
                <a:ea typeface="Times New Roman" panose="02020603050405020304" pitchFamily="18" charset="0"/>
              </a:rPr>
              <a:t>Within work performed in the DOE Laboratory Complex </a:t>
            </a:r>
            <a:r>
              <a:rPr lang="en-US" sz="900" b="1" i="1" dirty="0">
                <a:solidFill>
                  <a:srgbClr val="000000"/>
                </a:solidFill>
                <a:effectLst/>
                <a:ea typeface="Times New Roman" panose="02020603050405020304" pitchFamily="18" charset="0"/>
              </a:rPr>
              <a:t>we test 80-85% of all the deliverables being developed for electric vehicles and batteries to support vehicle applications</a:t>
            </a:r>
            <a:r>
              <a:rPr lang="en-US" sz="900" dirty="0">
                <a:solidFill>
                  <a:srgbClr val="000000"/>
                </a:solidFill>
                <a:effectLst/>
                <a:ea typeface="Times New Roman" panose="02020603050405020304" pitchFamily="18" charset="0"/>
              </a:rPr>
              <a:t>. Over the next few years this percentage is likely to grow closer to 90+% as last year there was a shift from 2 labs to just INL doing testing. </a:t>
            </a: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INL Bioenergy: Municipal solid waste to carbon fiber materials: E</a:t>
            </a:r>
            <a:r>
              <a:rPr lang="en-US" sz="900" kern="1200" dirty="0">
                <a:solidFill>
                  <a:schemeClr val="tx1"/>
                </a:solidFill>
                <a:effectLst/>
                <a:latin typeface="+mn-lt"/>
                <a:ea typeface="+mn-ea"/>
                <a:cs typeface="+mn-cs"/>
              </a:rPr>
              <a:t>xplore pathways to generate coproducts that are paired with preprocessing methods tailored to the waste material’s carbon and material structure. For example, municipal solid waste feedstock could be targeted for torsion resistant carbon fiber composites or energy storage applications using electrospinning technology to create high surface area carbon-based material resulting in excellent capacitance making them suitable for supercapacitors. </a:t>
            </a:r>
            <a:r>
              <a:rPr lang="en-US" sz="900" kern="1200" dirty="0" err="1">
                <a:solidFill>
                  <a:schemeClr val="tx1"/>
                </a:solidFill>
                <a:effectLst/>
                <a:latin typeface="+mn-lt"/>
                <a:ea typeface="+mn-ea"/>
                <a:cs typeface="+mn-cs"/>
              </a:rPr>
              <a:t>Biocomposite</a:t>
            </a:r>
            <a:r>
              <a:rPr lang="en-US" sz="900" kern="1200" dirty="0">
                <a:solidFill>
                  <a:schemeClr val="tx1"/>
                </a:solidFill>
                <a:effectLst/>
                <a:latin typeface="+mn-lt"/>
                <a:ea typeface="+mn-ea"/>
                <a:cs typeface="+mn-cs"/>
              </a:rPr>
              <a:t> markets that will be explored for this project include renewable energy (flexible solar panels, wind turbine blades), medical (artificial limbs, dental composites), packaging materials, building (insulation, flame retardant paneling, compliant standing/walkway mats), and stealth technology due to light weight and improved properties.</a:t>
            </a:r>
          </a:p>
          <a:p>
            <a:pPr marL="0" indent="0">
              <a:buFontTx/>
              <a:buNone/>
            </a:pPr>
            <a:endParaRPr lang="en-US" sz="900" b="1" dirty="0"/>
          </a:p>
          <a:p>
            <a:endParaRPr lang="en-US" sz="9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Arial" panose="020B0604020202020204" pitchFamily="34" charset="0"/>
            </a:endParaRPr>
          </a:p>
        </p:txBody>
      </p:sp>
    </p:spTree>
    <p:extLst>
      <p:ext uri="{BB962C8B-B14F-4D97-AF65-F5344CB8AC3E}">
        <p14:creationId xmlns:p14="http://schemas.microsoft.com/office/powerpoint/2010/main" val="211509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2644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1998"/>
            <a:ext cx="5486400" cy="5177791"/>
          </a:xfrm>
        </p:spPr>
        <p:txBody>
          <a:bodyPr>
            <a:normAutofit/>
          </a:bodyPr>
          <a:lstStyle/>
          <a:p>
            <a:pPr marL="0" indent="0">
              <a:buFontTx/>
              <a:buNone/>
              <a:defRPr/>
            </a:pPr>
            <a:r>
              <a:rPr lang="en-US" sz="900" b="1">
                <a:effectLst/>
                <a:ea typeface="Times New Roman" panose="02020603050405020304" pitchFamily="18" charset="0"/>
              </a:rPr>
              <a:t>Energy Systems Integration Lab: </a:t>
            </a:r>
            <a:r>
              <a:rPr lang="en-US" sz="900">
                <a:effectLst/>
                <a:ea typeface="Times New Roman" panose="02020603050405020304" pitchFamily="18" charset="0"/>
              </a:rPr>
              <a:t>INL has invested in new facilities and equipment to support further growth in this research area. Dynamic Energy Transport and Integration Laboratory (DETAIL) (</a:t>
            </a:r>
            <a:r>
              <a:rPr lang="en-US" sz="900">
                <a:ea typeface="Times New Roman" panose="02020603050405020304" pitchFamily="18" charset="0"/>
                <a:cs typeface="Times New Roman" panose="02020603050405020304" pitchFamily="18" charset="0"/>
              </a:rPr>
              <a:t>DETAIL includes the High Temperature Electrolysis, TEDS, and MAGNET facilities)</a:t>
            </a:r>
            <a:r>
              <a:rPr lang="en-US" sz="900">
                <a:effectLst/>
                <a:ea typeface="Times New Roman" panose="02020603050405020304" pitchFamily="18" charset="0"/>
              </a:rPr>
              <a:t> will emulate thermal energy generation from a nuclear source using controllable heaters and the Microreactor Agile Nonnuclear Test (MAGNET) facility and will transport that heat both to thermal energy storage and coupled energy users via the Thermal Energy Distribution System (TEDS). DETAIL will provide an opportunity to demonstrate systems integration components and will demonstrate integrated system operation and dynamic control. Preliminary design activities are also underway for the integration of high-grade heat exchangers in the MARVEL primary coolant system.</a:t>
            </a:r>
            <a:r>
              <a:rPr lang="en-US" sz="900">
                <a:effectLst/>
              </a:rPr>
              <a:t> </a:t>
            </a:r>
            <a:r>
              <a:rPr lang="en-US" sz="900">
                <a:effectLst/>
                <a:ea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900" b="1" kern="1200">
                <a:solidFill>
                  <a:schemeClr val="tx1"/>
                </a:solidFill>
                <a:effectLst/>
                <a:latin typeface="+mn-lt"/>
                <a:ea typeface="+mn-ea"/>
                <a:cs typeface="+mn-cs"/>
              </a:rPr>
              <a:t>DETAIL</a:t>
            </a:r>
            <a:r>
              <a:rPr lang="en-US" sz="900" kern="1200">
                <a:solidFill>
                  <a:schemeClr val="tx1"/>
                </a:solidFill>
                <a:effectLst/>
                <a:latin typeface="+mn-lt"/>
                <a:ea typeface="+mn-ea"/>
                <a:cs typeface="+mn-cs"/>
              </a:rPr>
              <a:t>, combines systems that represent energy generation sources, distribution systems, energy storage, and energy users to demonstrate how novel integrated energy systems might be operated within a microgrid under both nominal and off-nominal conditions. This allows researchers to show how a nuclear reactor would physically connect with renewable energy, energy storage, industrial plants, and within a microgrid, and also to demonstrate control systems for this new type of multi-input, multi-output energy system that can support multiple energy use sectors. </a:t>
            </a:r>
            <a:r>
              <a:rPr lang="en-US" sz="900" b="1" kern="1200">
                <a:solidFill>
                  <a:schemeClr val="tx1"/>
                </a:solidFill>
                <a:effectLst/>
                <a:latin typeface="+mn-lt"/>
                <a:ea typeface="+mn-ea"/>
                <a:cs typeface="+mn-cs"/>
              </a:rPr>
              <a:t>DETAIL</a:t>
            </a:r>
            <a:r>
              <a:rPr lang="en-US" sz="900" kern="1200">
                <a:solidFill>
                  <a:schemeClr val="tx1"/>
                </a:solidFill>
                <a:effectLst/>
                <a:latin typeface="+mn-lt"/>
                <a:ea typeface="+mn-ea"/>
                <a:cs typeface="+mn-cs"/>
              </a:rPr>
              <a:t> integrates real-world energy storage, electric vehicles, solar power and more using physical hardware, grid emulators, and modelling and simulation tools to form a working model of tomorrow’s electric grid.</a:t>
            </a:r>
          </a:p>
          <a:p>
            <a:pPr marL="171450" lvl="0" indent="-171450">
              <a:buFont typeface="Arial" panose="020B0604020202020204" pitchFamily="34" charset="0"/>
              <a:buChar char="•"/>
            </a:pPr>
            <a:r>
              <a:rPr lang="en-US" sz="900" kern="1200">
                <a:solidFill>
                  <a:schemeClr val="tx1"/>
                </a:solidFill>
                <a:effectLst/>
                <a:latin typeface="+mn-lt"/>
                <a:ea typeface="+mn-ea"/>
                <a:cs typeface="+mn-cs"/>
              </a:rPr>
              <a:t>The facility provides representation of energy input that might be provided by a nuclear microreactor, which is represented via a 250 kW electrical heater. This system will be coupled via heat exchanger to the </a:t>
            </a:r>
            <a:r>
              <a:rPr lang="en-US" sz="900" b="1" kern="1200">
                <a:solidFill>
                  <a:schemeClr val="tx1"/>
                </a:solidFill>
                <a:effectLst/>
                <a:latin typeface="+mn-lt"/>
                <a:ea typeface="+mn-ea"/>
                <a:cs typeface="+mn-cs"/>
              </a:rPr>
              <a:t>thermal energy distribution system (TEDS)</a:t>
            </a:r>
            <a:r>
              <a:rPr lang="en-US" sz="900" kern="1200">
                <a:solidFill>
                  <a:schemeClr val="tx1"/>
                </a:solidFill>
                <a:effectLst/>
                <a:latin typeface="+mn-lt"/>
                <a:ea typeface="+mn-ea"/>
                <a:cs typeface="+mn-cs"/>
              </a:rPr>
              <a:t> that will demonstrate how that thermal energy can be stored and conditioned using a thermal energy storage system, such that heat can be delivered at the right time and at the right quality needed by a range of energy users. </a:t>
            </a:r>
            <a:r>
              <a:rPr lang="en-US" sz="900" b="1" kern="1200">
                <a:solidFill>
                  <a:schemeClr val="tx1"/>
                </a:solidFill>
                <a:effectLst/>
                <a:latin typeface="+mn-lt"/>
                <a:ea typeface="+mn-ea"/>
                <a:cs typeface="+mn-cs"/>
              </a:rPr>
              <a:t>TEDS</a:t>
            </a:r>
            <a:r>
              <a:rPr lang="en-US" sz="900" kern="1200">
                <a:solidFill>
                  <a:schemeClr val="tx1"/>
                </a:solidFill>
                <a:effectLst/>
                <a:latin typeface="+mn-lt"/>
                <a:ea typeface="+mn-ea"/>
                <a:cs typeface="+mn-cs"/>
              </a:rPr>
              <a:t> is currently being integrated with a platform to demonstrate up to 250 kW of solid oxide electrolysis cells that will break down steam to produce hydrogen and oxygen. INL is working with a number of vendors to demonstrate different cell technologies to assess long duration performance, cyclic performance, and overall hydrogen production efficiency. </a:t>
            </a:r>
          </a:p>
          <a:p>
            <a:pPr marL="171450" lvl="0" indent="-171450">
              <a:buFont typeface="Arial" panose="020B0604020202020204" pitchFamily="34" charset="0"/>
              <a:buChar char="•"/>
            </a:pPr>
            <a:r>
              <a:rPr lang="en-US" sz="900" kern="1200">
                <a:solidFill>
                  <a:schemeClr val="tx1"/>
                </a:solidFill>
                <a:effectLst/>
                <a:latin typeface="+mn-lt"/>
                <a:ea typeface="+mn-ea"/>
                <a:cs typeface="+mn-cs"/>
              </a:rPr>
              <a:t>The </a:t>
            </a:r>
            <a:r>
              <a:rPr lang="en-US" sz="900" b="1" kern="1200">
                <a:solidFill>
                  <a:schemeClr val="tx1"/>
                </a:solidFill>
                <a:effectLst/>
                <a:latin typeface="+mn-lt"/>
                <a:ea typeface="+mn-ea"/>
                <a:cs typeface="+mn-cs"/>
              </a:rPr>
              <a:t>Energy Systems Lab </a:t>
            </a:r>
            <a:r>
              <a:rPr lang="en-US" sz="900" kern="1200">
                <a:solidFill>
                  <a:schemeClr val="tx1"/>
                </a:solidFill>
                <a:effectLst/>
                <a:latin typeface="+mn-lt"/>
                <a:ea typeface="+mn-ea"/>
                <a:cs typeface="+mn-cs"/>
              </a:rPr>
              <a:t>has also established connections to the </a:t>
            </a:r>
            <a:r>
              <a:rPr lang="en-US" sz="900" b="1" kern="1200">
                <a:solidFill>
                  <a:schemeClr val="tx1"/>
                </a:solidFill>
                <a:effectLst/>
                <a:latin typeface="+mn-lt"/>
                <a:ea typeface="+mn-ea"/>
                <a:cs typeface="+mn-cs"/>
              </a:rPr>
              <a:t>INL Human System Simulation Laboratory</a:t>
            </a:r>
            <a:r>
              <a:rPr lang="en-US" sz="900" kern="1200">
                <a:solidFill>
                  <a:schemeClr val="tx1"/>
                </a:solidFill>
                <a:effectLst/>
                <a:latin typeface="+mn-lt"/>
                <a:ea typeface="+mn-ea"/>
                <a:cs typeface="+mn-cs"/>
              </a:rPr>
              <a:t>, which represents a nuclear plant control room, allowing us to study the human component of operating complex integrated systems to support the electrical grid as well as direct users of heat and electricity.</a:t>
            </a:r>
          </a:p>
          <a:p>
            <a:pPr marL="171450" lvl="0" indent="-171450">
              <a:buFont typeface="Arial" panose="020B0604020202020204" pitchFamily="34" charset="0"/>
              <a:buChar char="•"/>
            </a:pPr>
            <a:r>
              <a:rPr lang="en-US" sz="900"/>
              <a:t>F</a:t>
            </a:r>
            <a:r>
              <a:rPr lang="en-US" sz="900" kern="1200">
                <a:solidFill>
                  <a:schemeClr val="tx1"/>
                </a:solidFill>
                <a:effectLst/>
                <a:latin typeface="+mn-lt"/>
                <a:ea typeface="+mn-ea"/>
                <a:cs typeface="+mn-cs"/>
              </a:rPr>
              <a:t>acility is also integrated with a microgrid that allows us to characterize energy system performance in the context of real power systems in the grid, using </a:t>
            </a:r>
            <a:r>
              <a:rPr lang="en-US" sz="900" b="1" kern="1200">
                <a:solidFill>
                  <a:schemeClr val="tx1"/>
                </a:solidFill>
                <a:effectLst/>
                <a:latin typeface="+mn-lt"/>
                <a:ea typeface="+mn-ea"/>
                <a:cs typeface="+mn-cs"/>
              </a:rPr>
              <a:t>digital real time simulators (DRTS)</a:t>
            </a:r>
            <a:r>
              <a:rPr lang="en-US" sz="900" kern="1200">
                <a:solidFill>
                  <a:schemeClr val="tx1"/>
                </a:solidFill>
                <a:effectLst/>
                <a:latin typeface="+mn-lt"/>
                <a:ea typeface="+mn-ea"/>
                <a:cs typeface="+mn-cs"/>
              </a:rPr>
              <a:t> to represent grid components and interactions.. </a:t>
            </a:r>
          </a:p>
          <a:p>
            <a:pPr marL="171450" lvl="0" indent="-171450">
              <a:buFont typeface="Arial" panose="020B0604020202020204" pitchFamily="34" charset="0"/>
              <a:buChar char="•"/>
            </a:pPr>
            <a:endParaRPr lang="en-US" sz="900"/>
          </a:p>
          <a:p>
            <a:pPr lvl="0"/>
            <a:r>
              <a:rPr lang="en-US" sz="900" b="1"/>
              <a:t>FACILITY SUCCESS STORY</a:t>
            </a:r>
            <a:r>
              <a:rPr lang="en-US" sz="900"/>
              <a:t>: </a:t>
            </a:r>
            <a:r>
              <a:rPr lang="en-US" sz="900" b="1"/>
              <a:t> </a:t>
            </a:r>
            <a:r>
              <a:rPr lang="en-US" sz="900"/>
              <a:t>FY 21 INL ran a </a:t>
            </a:r>
            <a:r>
              <a:rPr lang="en-US" sz="900" b="1"/>
              <a:t>commercial hydrogen cell stack </a:t>
            </a:r>
            <a:r>
              <a:rPr lang="en-US" sz="900"/>
              <a:t>from an anonymous 3</a:t>
            </a:r>
            <a:r>
              <a:rPr lang="en-US" sz="900" baseline="30000"/>
              <a:t>rd</a:t>
            </a:r>
            <a:r>
              <a:rPr lang="en-US" sz="900"/>
              <a:t> party for 4,000- double the planned 2,000 hours. The stack exceeded goals for performance and durability. This work demonstrated that the hydrogen fuel stacks are robust reducing the technical risk of commercialization. Excellent example of IES work in </a:t>
            </a:r>
            <a:r>
              <a:rPr lang="en-US" sz="900" b="1"/>
              <a:t>technology acceleration through de-risking</a:t>
            </a:r>
            <a:r>
              <a:rPr lang="en-US" sz="900"/>
              <a:t>. INL’s 25KW electrolysis stack in the ESL was able to reliably support this important work.</a:t>
            </a:r>
            <a:endParaRPr lang="en-US" sz="900" kern="1200">
              <a:solidFill>
                <a:schemeClr val="tx1"/>
              </a:solidFill>
              <a:effectLst/>
              <a:latin typeface="+mn-lt"/>
              <a:ea typeface="+mn-ea"/>
              <a:cs typeface="+mn-cs"/>
            </a:endParaRPr>
          </a:p>
          <a:p>
            <a:pPr>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Arial" panose="020B0604020202020204" pitchFamily="34" charset="0"/>
            </a:endParaRPr>
          </a:p>
        </p:txBody>
      </p:sp>
    </p:spTree>
    <p:extLst>
      <p:ext uri="{BB962C8B-B14F-4D97-AF65-F5344CB8AC3E}">
        <p14:creationId xmlns:p14="http://schemas.microsoft.com/office/powerpoint/2010/main" val="1287190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200025"/>
            <a:ext cx="5759450" cy="3240088"/>
          </a:xfrm>
        </p:spPr>
      </p:sp>
      <p:sp>
        <p:nvSpPr>
          <p:cNvPr id="3" name="Notes Placeholder 2"/>
          <p:cNvSpPr>
            <a:spLocks noGrp="1"/>
          </p:cNvSpPr>
          <p:nvPr>
            <p:ph type="body" idx="1"/>
          </p:nvPr>
        </p:nvSpPr>
        <p:spPr>
          <a:xfrm>
            <a:off x="731838" y="3742035"/>
            <a:ext cx="5852160" cy="3780473"/>
          </a:xfrm>
        </p:spPr>
        <p:txBody>
          <a:bodyPr/>
          <a:lstStyle/>
          <a:p>
            <a:r>
              <a:rPr lang="en-US" dirty="0"/>
              <a:t>INL has established an Energy Systems Lab that is supporting the development of integrated systems that can produce hydrogen as centralized distributed plants.  INL, NETL, and NREL are connected with internet data lines to demonstrate how clean energy can be generated and used in demand response. The capabilities at the three labs, with support from all DOE Offices, is proving rapid grid balancing and grid regulation with hydrogen production and combustion in fuel cells and vary soon will include gas turbines.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6FA37-8B6B-4C82-8C81-A63E9D233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Arial" panose="020B0604020202020204" pitchFamily="34" charset="0"/>
            </a:endParaRPr>
          </a:p>
        </p:txBody>
      </p:sp>
    </p:spTree>
    <p:extLst>
      <p:ext uri="{BB962C8B-B14F-4D97-AF65-F5344CB8AC3E}">
        <p14:creationId xmlns:p14="http://schemas.microsoft.com/office/powerpoint/2010/main" val="2553144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200025"/>
            <a:ext cx="5761037" cy="3240088"/>
          </a:xfrm>
        </p:spPr>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endParaRPr>
          </a:p>
        </p:txBody>
      </p:sp>
      <p:sp>
        <p:nvSpPr>
          <p:cNvPr id="5" name="Notes Placeholder 2">
            <a:extLst>
              <a:ext uri="{FF2B5EF4-FFF2-40B4-BE49-F238E27FC236}">
                <a16:creationId xmlns:a16="http://schemas.microsoft.com/office/drawing/2014/main" id="{F604307D-B17B-A846-ACCF-A3C413234C63}"/>
              </a:ext>
            </a:extLst>
          </p:cNvPr>
          <p:cNvSpPr txBox="1">
            <a:spLocks/>
          </p:cNvSpPr>
          <p:nvPr/>
        </p:nvSpPr>
        <p:spPr>
          <a:xfrm>
            <a:off x="648093" y="3636978"/>
            <a:ext cx="5935270" cy="5365619"/>
          </a:xfrm>
          <a:prstGeom prst="rect">
            <a:avLst/>
          </a:prstGeom>
        </p:spPr>
        <p:txBody>
          <a:bodyPr vert="horz" lIns="96661" tIns="48331" rIns="96661" bIns="48331" rtlCol="0"/>
          <a:lst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Four demonstration projects have been awarded under the joint NE-EERE call for proposals. These projects are helping nuclear plant owners/operators and electrolysis technology suppliers reduce the technical and economic risks of scaling up hydrogen production to full-scale commercial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TRI-Lab developed a set of scenarios for projects that could move the U.S. in the direction of clean energy systems.  Hydrogen production with nuclear energy was one of the scenarios proposed by Tri-Lab.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objectives of the demonstration is given by these bullets.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Two projects will demonstrate low-temperature electrolysis, which requires only an electricity connections (Energy Harbor Davis-Besse Plant in Ohio, and the Exelon Nine-Mile Point Plant in New York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Two projects will demonstration high-temperature steam electrolysis which adds a direct thermal connection to the plant.  One project will be carried out a Xcel power plant in Minnesota.   The second project will be carried out at the INL Energy Systems Laboratory using the newly commissioned Thermal Energy Distribution System that is supported by DOE-NE-IES (Shannon Bragg-Sitton as TIO).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projects at the nuclear plant sites may be scaled to commercial scale projects.  This will help support jobs in these regions- each of which may include social groups that have been impacted by the loss of manufacturing jobs in these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Hydrogen markets provide a new mission for the existing fleet of nuclear reactors.  This will ensure the clean energy produced by this plants continues to contribute to the nation’s clean energy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Notes Placeholder 2">
            <a:extLst>
              <a:ext uri="{FF2B5EF4-FFF2-40B4-BE49-F238E27FC236}">
                <a16:creationId xmlns:a16="http://schemas.microsoft.com/office/drawing/2014/main" id="{EC0C747D-8C6F-49C4-8C8F-E9550782D064}"/>
              </a:ext>
            </a:extLst>
          </p:cNvPr>
          <p:cNvSpPr>
            <a:spLocks noGrp="1"/>
          </p:cNvSpPr>
          <p:nvPr>
            <p:ph type="body" idx="1"/>
          </p:nvPr>
        </p:nvSpPr>
        <p:spPr/>
        <p:txBody>
          <a:bodyPr>
            <a:normAutofit fontScale="70000" lnSpcReduction="20000"/>
          </a:bodyPr>
          <a:lstStyle/>
          <a:p>
            <a:r>
              <a:rPr lang="en-US" dirty="0"/>
              <a:t>Three demonstration projects have been awarded under the joint NE-EERE call for proposals. These projects are helping nuclear plant owners/operators and electrolysis technology suppliers reduce the technical and economic risks of scaling up hydrogen production to full-scale commercial systems.  </a:t>
            </a:r>
          </a:p>
          <a:p>
            <a:endParaRPr lang="en-US" dirty="0"/>
          </a:p>
          <a:p>
            <a:r>
              <a:rPr lang="en-US" dirty="0"/>
              <a:t>Schedule</a:t>
            </a:r>
          </a:p>
          <a:p>
            <a:pPr marL="177800" lvl="1" indent="-177800" fontAlgn="base">
              <a:spcBef>
                <a:spcPts val="600"/>
              </a:spcBef>
              <a:spcAft>
                <a:spcPts val="300"/>
              </a:spcAft>
              <a:buSzPct val="120000"/>
              <a:buFont typeface="Arial" panose="020B0604020202020204" pitchFamily="34" charset="0"/>
              <a:buChar char="•"/>
              <a:defRPr/>
            </a:pPr>
            <a:r>
              <a:rPr lang="en-US" sz="1200" kern="0" dirty="0">
                <a:solidFill>
                  <a:schemeClr val="accent1">
                    <a:lumMod val="75000"/>
                  </a:schemeClr>
                </a:solidFill>
              </a:rPr>
              <a:t>Exelon: LTE/PEM Vendor 1; Began Oct. 2020; Skid testing is now underway at NREL; H</a:t>
            </a:r>
            <a:r>
              <a:rPr lang="en-US" sz="1200" kern="0" baseline="-25000" dirty="0">
                <a:solidFill>
                  <a:schemeClr val="accent1">
                    <a:lumMod val="75000"/>
                  </a:schemeClr>
                </a:solidFill>
              </a:rPr>
              <a:t>2</a:t>
            </a:r>
            <a:r>
              <a:rPr lang="en-US" sz="1200" kern="0" dirty="0">
                <a:solidFill>
                  <a:schemeClr val="accent1">
                    <a:lumMod val="75000"/>
                  </a:schemeClr>
                </a:solidFill>
              </a:rPr>
              <a:t> production at plant beginning ~Jan. 2022 using “house load” at Nine-Mile Point NPP.</a:t>
            </a:r>
          </a:p>
          <a:p>
            <a:pPr marL="177800" lvl="1" indent="-177800" fontAlgn="base">
              <a:spcBef>
                <a:spcPts val="600"/>
              </a:spcBef>
              <a:buSzPct val="120000"/>
              <a:buFont typeface="Arial" panose="020B0604020202020204" pitchFamily="34" charset="0"/>
              <a:buChar char="•"/>
              <a:defRPr/>
            </a:pPr>
            <a:r>
              <a:rPr lang="en-US" sz="1200" kern="0" dirty="0">
                <a:solidFill>
                  <a:schemeClr val="accent1">
                    <a:lumMod val="75000"/>
                  </a:schemeClr>
                </a:solidFill>
              </a:rPr>
              <a:t>Energy Harbor; LTE/PEM Vendor 2; Project negotiations completed, plant upgrade with new switch gear at the plant transmission station; equipment purchases are now being made; official project start anticipated as Aug. 2021; </a:t>
            </a:r>
          </a:p>
          <a:p>
            <a:pPr marL="177800" lvl="1" indent="-177800" fontAlgn="base">
              <a:spcBef>
                <a:spcPts val="600"/>
              </a:spcBef>
              <a:buSzPct val="120000"/>
              <a:buFont typeface="Arial" panose="020B0604020202020204" pitchFamily="34" charset="0"/>
              <a:buChar char="•"/>
              <a:defRPr/>
            </a:pPr>
            <a:r>
              <a:rPr lang="en-US" sz="1200" kern="0" dirty="0">
                <a:solidFill>
                  <a:schemeClr val="accent1">
                    <a:lumMod val="75000"/>
                  </a:schemeClr>
                </a:solidFill>
              </a:rPr>
              <a:t>Xcel Energy:  HTE/SOEC Vendor 1; Project negotiations are being finalized. Tie into plant thermal line engineering has been completed; official project start anticipated as Sept. 2021.</a:t>
            </a:r>
            <a:endParaRPr lang="en-US" sz="1400" b="1" dirty="0">
              <a:solidFill>
                <a:schemeClr val="accent1">
                  <a:lumMod val="75000"/>
                </a:schemeClr>
              </a:solidFill>
            </a:endParaRPr>
          </a:p>
          <a:p>
            <a:endParaRPr lang="en-US" dirty="0"/>
          </a:p>
          <a:p>
            <a:endParaRPr lang="en-US" dirty="0"/>
          </a:p>
          <a:p>
            <a:r>
              <a:rPr lang="en-US" dirty="0"/>
              <a:t>The TRI-Lab developed a set of scenarios for projects that could move the U.S. in the direction of clean energy systems.  Hydrogen production with nuclear energy was one of the scenarios proposed by Tri-Lab.</a:t>
            </a:r>
          </a:p>
          <a:p>
            <a:endParaRPr lang="en-US" dirty="0"/>
          </a:p>
          <a:p>
            <a:r>
              <a:rPr lang="en-US" dirty="0"/>
              <a:t>The objectives of the demonstration is given by these bullets.</a:t>
            </a:r>
          </a:p>
          <a:p>
            <a:endParaRPr lang="en-US" dirty="0"/>
          </a:p>
          <a:p>
            <a:r>
              <a:rPr lang="en-US" dirty="0"/>
              <a:t>Two projects will demonstrate low-temperature electrolysis, which requires only an electricity connections (Energy Harbor Davis-Besse Plant in Ohio, and the Exelon Nine-Mile Point Plant in New York State).</a:t>
            </a:r>
          </a:p>
          <a:p>
            <a:endParaRPr lang="en-US" dirty="0"/>
          </a:p>
          <a:p>
            <a:r>
              <a:rPr lang="en-US" dirty="0"/>
              <a:t>Two projects will demonstration high-temperature steam electrolysis which adds a direct thermal connection to the plant.  One project will be carried out a Xcel power plant in Minnesota.   The second project will be carried out at the INL Energy Systems Laboratory using the newly commissioned Thermal Energy Distribution System that is supported by DOE-NE-IES (Shannon Bragg-Sitton as TIO).</a:t>
            </a:r>
          </a:p>
          <a:p>
            <a:endParaRPr lang="en-US" dirty="0"/>
          </a:p>
          <a:p>
            <a:r>
              <a:rPr lang="en-US" dirty="0"/>
              <a:t>The projects at the nuclear plant sites may be scaled to commercial scale projects.  This will help support jobs in these regions- each of which may include social groups that have been impacted by the loss of manufacturing jobs in these areas.  </a:t>
            </a:r>
          </a:p>
          <a:p>
            <a:endParaRPr lang="en-US" dirty="0"/>
          </a:p>
          <a:p>
            <a:r>
              <a:rPr lang="en-US" dirty="0"/>
              <a:t>Hydrogen markets provide a new mission for the existing fleet of nuclear reactors.  This will ensure the clean energy produced by this plants continues to contribute to the nation’s clean energy goals.</a:t>
            </a:r>
          </a:p>
          <a:p>
            <a:endParaRPr lang="en-US" dirty="0"/>
          </a:p>
        </p:txBody>
      </p:sp>
    </p:spTree>
    <p:extLst>
      <p:ext uri="{BB962C8B-B14F-4D97-AF65-F5344CB8AC3E}">
        <p14:creationId xmlns:p14="http://schemas.microsoft.com/office/powerpoint/2010/main" val="424830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407559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 – advanced reactor concepts and why they matter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2C7CB-3222-4537-B8EC-5558325E5D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746131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normAutofit/>
          </a:bodyPr>
          <a:lstStyle/>
          <a:p>
            <a:r>
              <a:rPr lang="en-US" sz="900" u="sng" dirty="0"/>
              <a:t>DOE-ID recommends highlighting both MARVEL and Pele</a:t>
            </a:r>
          </a:p>
          <a:p>
            <a:endParaRPr lang="en-US" sz="90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effectLst/>
                <a:ea typeface="Times New Roman" panose="02020603050405020304" pitchFamily="18" charset="0"/>
              </a:rPr>
              <a:t>Timeline includes all planned demonstrations and first of a kind reactors, regardless of site location (for example, Natrium is possible for WA or ID).</a:t>
            </a:r>
            <a:endParaRPr lang="en-US" sz="900" u="sng" dirty="0"/>
          </a:p>
          <a:p>
            <a:endParaRPr lang="en-US" sz="900" u="sng" dirty="0"/>
          </a:p>
          <a:p>
            <a:r>
              <a:rPr lang="en-US" sz="900" b="0" u="none" dirty="0" err="1"/>
              <a:t>Oklo’s</a:t>
            </a:r>
            <a:r>
              <a:rPr lang="en-US" sz="900" b="0" u="none" dirty="0"/>
              <a:t> Aurora and X-energy’s Xe-100 are not yet included because they lack firm dates.</a:t>
            </a:r>
          </a:p>
          <a:p>
            <a:endParaRPr lang="en-US" sz="900" b="0" u="none" dirty="0"/>
          </a:p>
          <a:p>
            <a:r>
              <a:rPr lang="en-US" sz="900" b="0" u="none" dirty="0"/>
              <a:t>MARVEL:</a:t>
            </a:r>
          </a:p>
          <a:p>
            <a:endParaRPr lang="en-US" sz="900" b="0" u="none" dirty="0"/>
          </a:p>
          <a:p>
            <a:r>
              <a:rPr lang="en-US" sz="900" b="0" u="none" dirty="0"/>
              <a:t>DOME:</a:t>
            </a:r>
          </a:p>
          <a:p>
            <a:endParaRPr lang="en-US" sz="900" b="0" u="none" dirty="0"/>
          </a:p>
          <a:p>
            <a:r>
              <a:rPr lang="en-US" sz="900" b="0" u="none" dirty="0"/>
              <a:t>Pele:</a:t>
            </a:r>
          </a:p>
          <a:p>
            <a:endParaRPr lang="en-US" sz="900" b="0" u="none" dirty="0"/>
          </a:p>
          <a:p>
            <a:r>
              <a:rPr lang="en-US" sz="900" b="0" u="none" dirty="0" err="1"/>
              <a:t>Oklo</a:t>
            </a:r>
            <a:r>
              <a:rPr lang="en-US" sz="900" b="0" u="none" dirty="0">
                <a:sym typeface="Wingdings" panose="05000000000000000000" pitchFamily="2" charset="2"/>
              </a:rPr>
              <a:t>: Licensing </a:t>
            </a:r>
            <a:r>
              <a:rPr lang="en-US" sz="900" b="0" u="none">
                <a:sym typeface="Wingdings" panose="05000000000000000000" pitchFamily="2" charset="2"/>
              </a:rPr>
              <a:t>2023 </a:t>
            </a:r>
            <a:endParaRPr lang="en-US" sz="900" b="0" u="none" dirty="0"/>
          </a:p>
          <a:p>
            <a:endParaRPr lang="en-US" sz="900" b="0" u="none" dirty="0"/>
          </a:p>
          <a:p>
            <a:r>
              <a:rPr lang="en-US" sz="900" b="0" u="none" dirty="0"/>
              <a:t>LOTUS:</a:t>
            </a:r>
          </a:p>
          <a:p>
            <a:endParaRPr lang="en-US" sz="900" b="0" u="none" dirty="0"/>
          </a:p>
          <a:p>
            <a:r>
              <a:rPr lang="en-US" sz="900" b="0" u="none" dirty="0"/>
              <a:t>MCRE:</a:t>
            </a:r>
          </a:p>
          <a:p>
            <a:endParaRPr lang="en-US" sz="900" b="0" u="none" dirty="0"/>
          </a:p>
          <a:p>
            <a:r>
              <a:rPr lang="en-US" sz="900" b="0" u="none" dirty="0"/>
              <a:t>Hermes: </a:t>
            </a:r>
            <a:r>
              <a:rPr lang="en-US" sz="900" kern="1200" dirty="0">
                <a:effectLst/>
                <a:ea typeface="+mn-ea"/>
                <a:cs typeface="+mn-cs"/>
              </a:rPr>
              <a:t>Kairos is siting Hermes at the East Tennessee Technology Park (site K-33). INL has some involvement (investigating tritium transport phenomena, behavior of materials under irradiation, and assisting with siting support for Hermes, and some licensing and code interpretation). INL can also take credit for TRISO work over the years, which is an important enabler for Kairos.  </a:t>
            </a:r>
          </a:p>
          <a:p>
            <a:endParaRPr lang="en-US" sz="900" b="0" u="none" kern="1200" dirty="0">
              <a:effectLst/>
              <a:ea typeface="+mn-ea"/>
              <a:cs typeface="+mn-cs"/>
            </a:endParaRPr>
          </a:p>
          <a:p>
            <a:r>
              <a:rPr lang="en-US" sz="900" b="0" u="none" kern="1200" dirty="0">
                <a:effectLst/>
                <a:ea typeface="+mn-ea"/>
                <a:cs typeface="+mn-cs"/>
              </a:rPr>
              <a:t>Natrium:</a:t>
            </a:r>
          </a:p>
          <a:p>
            <a:endParaRPr lang="en-US" sz="900" b="0" u="none" kern="1200" dirty="0">
              <a:effectLst/>
              <a:ea typeface="+mn-ea"/>
              <a:cs typeface="+mn-cs"/>
            </a:endParaRPr>
          </a:p>
          <a:p>
            <a:r>
              <a:rPr lang="en-US" sz="900" b="0" u="none" kern="1200" dirty="0">
                <a:effectLst/>
                <a:ea typeface="+mn-ea"/>
                <a:cs typeface="+mn-cs"/>
              </a:rPr>
              <a:t>Xe-100:</a:t>
            </a:r>
          </a:p>
          <a:p>
            <a:endParaRPr lang="en-US" sz="900" b="0" u="none" kern="1200" dirty="0">
              <a:effectLst/>
              <a:ea typeface="+mn-ea"/>
              <a:cs typeface="+mn-cs"/>
            </a:endParaRPr>
          </a:p>
          <a:p>
            <a:r>
              <a:rPr lang="en-US" sz="900" b="0" u="none" kern="1200" dirty="0">
                <a:effectLst/>
              </a:rPr>
              <a:t>SMR: </a:t>
            </a:r>
            <a:endParaRPr lang="en-US" sz="900" b="0" u="none" dirty="0"/>
          </a:p>
          <a:p>
            <a:endParaRPr lang="en-US" b="0" u="none"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94312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561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7988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07319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2924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854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86359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44A7D8-F3D1-405D-94FA-FF63A22A09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16496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E7212-461D-41E3-A94F-6E7080AAFF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41ECA0-6D22-4553-8EBE-F51609391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7B0736-E7CC-4055-A01A-A5BAEE327579}"/>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5" name="Footer Placeholder 4">
            <a:extLst>
              <a:ext uri="{FF2B5EF4-FFF2-40B4-BE49-F238E27FC236}">
                <a16:creationId xmlns:a16="http://schemas.microsoft.com/office/drawing/2014/main" id="{1A07B653-259B-4E87-82FA-81DC5E8E0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040C5-E189-47CF-A54C-6F03110B8470}"/>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3032116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45BA-F332-43E6-8CEA-528B3FCEF7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98DBE-7E0E-4B1A-9D52-AAD5FDB489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AE338E-F7B8-4D1D-A5BE-4347645FDA61}"/>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5" name="Footer Placeholder 4">
            <a:extLst>
              <a:ext uri="{FF2B5EF4-FFF2-40B4-BE49-F238E27FC236}">
                <a16:creationId xmlns:a16="http://schemas.microsoft.com/office/drawing/2014/main" id="{87123ED1-5A8E-4ACA-B382-DE2B10AFA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DB412-2E15-45D6-BC19-F2B661C9999D}"/>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2354510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meline Long 1/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ECE452-268A-4233-B274-9F72A7607771}"/>
              </a:ext>
            </a:extLst>
          </p:cNvPr>
          <p:cNvSpPr/>
          <p:nvPr userDrawn="1"/>
        </p:nvSpPr>
        <p:spPr>
          <a:xfrm>
            <a:off x="7575152" y="1"/>
            <a:ext cx="4616848"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cxnSp>
        <p:nvCxnSpPr>
          <p:cNvPr id="7" name="Conector recto 35">
            <a:extLst>
              <a:ext uri="{FF2B5EF4-FFF2-40B4-BE49-F238E27FC236}">
                <a16:creationId xmlns:a16="http://schemas.microsoft.com/office/drawing/2014/main" id="{B24B2CB5-28C4-429D-92AE-B43895E6E01A}"/>
              </a:ext>
            </a:extLst>
          </p:cNvPr>
          <p:cNvCxnSpPr>
            <a:cxnSpLocks/>
          </p:cNvCxnSpPr>
          <p:nvPr userDrawn="1"/>
        </p:nvCxnSpPr>
        <p:spPr>
          <a:xfrm flipV="1">
            <a:off x="3227385" y="1943721"/>
            <a:ext cx="0" cy="1478758"/>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784834C2-105F-4A5E-AF2E-FD26283965C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13085" y="1715121"/>
            <a:ext cx="228600" cy="228600"/>
          </a:xfrm>
          <a:prstGeom prst="rect">
            <a:avLst/>
          </a:prstGeom>
        </p:spPr>
      </p:pic>
      <p:pic>
        <p:nvPicPr>
          <p:cNvPr id="12" name="Graphic 11">
            <a:extLst>
              <a:ext uri="{FF2B5EF4-FFF2-40B4-BE49-F238E27FC236}">
                <a16:creationId xmlns:a16="http://schemas.microsoft.com/office/drawing/2014/main" id="{30662702-4ADD-40A5-99F4-6CA7C48378D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5945" y="3422479"/>
            <a:ext cx="182880" cy="182880"/>
          </a:xfrm>
          <a:prstGeom prst="rect">
            <a:avLst/>
          </a:prstGeom>
        </p:spPr>
      </p:pic>
      <p:sp>
        <p:nvSpPr>
          <p:cNvPr id="13" name="Text Placeholder 2">
            <a:extLst>
              <a:ext uri="{FF2B5EF4-FFF2-40B4-BE49-F238E27FC236}">
                <a16:creationId xmlns:a16="http://schemas.microsoft.com/office/drawing/2014/main" id="{E67FF5DF-41E4-4CF1-A901-3309E7615537}"/>
              </a:ext>
            </a:extLst>
          </p:cNvPr>
          <p:cNvSpPr>
            <a:spLocks noGrp="1"/>
          </p:cNvSpPr>
          <p:nvPr>
            <p:ph type="body" idx="16" hasCustomPrompt="1"/>
          </p:nvPr>
        </p:nvSpPr>
        <p:spPr>
          <a:xfrm>
            <a:off x="683431" y="1631825"/>
            <a:ext cx="2133599"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14" name="Text Placeholder 2">
            <a:extLst>
              <a:ext uri="{FF2B5EF4-FFF2-40B4-BE49-F238E27FC236}">
                <a16:creationId xmlns:a16="http://schemas.microsoft.com/office/drawing/2014/main" id="{E01239AC-2861-47B9-AE7F-9702B9AC0C45}"/>
              </a:ext>
            </a:extLst>
          </p:cNvPr>
          <p:cNvSpPr>
            <a:spLocks noGrp="1"/>
          </p:cNvSpPr>
          <p:nvPr>
            <p:ph type="body" idx="17" hasCustomPrompt="1"/>
          </p:nvPr>
        </p:nvSpPr>
        <p:spPr>
          <a:xfrm>
            <a:off x="683431" y="2009593"/>
            <a:ext cx="2133599" cy="457200"/>
          </a:xfrm>
          <a:prstGeom prst="rect">
            <a:avLst/>
          </a:prstGeom>
        </p:spPr>
        <p:txBody>
          <a:bodyPr vert="horz" lIns="91440" tIns="0" rIns="91440" bIns="45720" rtlCol="0" anchor="t">
            <a:noAutofit/>
          </a:bodyPr>
          <a:lstStyle>
            <a:lvl1pPr marL="0" indent="0">
              <a:buNone/>
              <a:defRPr lang="en-US" sz="1600" dirty="0">
                <a:solidFill>
                  <a:schemeClr val="tx2"/>
                </a:solidFill>
                <a:cs typeface="Avenir Book"/>
              </a:defRPr>
            </a:lvl1pPr>
          </a:lstStyle>
          <a:p>
            <a:pPr marL="228600" lvl="0" indent="-228600" algn="r">
              <a:lnSpc>
                <a:spcPct val="110000"/>
              </a:lnSpc>
              <a:spcBef>
                <a:spcPct val="0"/>
              </a:spcBef>
              <a:spcAft>
                <a:spcPts val="0"/>
              </a:spcAft>
            </a:pPr>
            <a:r>
              <a:rPr lang="en-US" dirty="0"/>
              <a:t>Click to edit text</a:t>
            </a:r>
          </a:p>
        </p:txBody>
      </p:sp>
      <p:sp>
        <p:nvSpPr>
          <p:cNvPr id="15" name="Text Placeholder 56">
            <a:extLst>
              <a:ext uri="{FF2B5EF4-FFF2-40B4-BE49-F238E27FC236}">
                <a16:creationId xmlns:a16="http://schemas.microsoft.com/office/drawing/2014/main" id="{DBA88299-F42A-48EF-A548-94DF41870A57}"/>
              </a:ext>
            </a:extLst>
          </p:cNvPr>
          <p:cNvSpPr>
            <a:spLocks noGrp="1"/>
          </p:cNvSpPr>
          <p:nvPr>
            <p:ph type="body" sz="quarter" idx="19" hasCustomPrompt="1"/>
          </p:nvPr>
        </p:nvSpPr>
        <p:spPr>
          <a:xfrm>
            <a:off x="3646694" y="1667999"/>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6" name="Text Placeholder 56">
            <a:extLst>
              <a:ext uri="{FF2B5EF4-FFF2-40B4-BE49-F238E27FC236}">
                <a16:creationId xmlns:a16="http://schemas.microsoft.com/office/drawing/2014/main" id="{D1C6E7E0-0D66-44F3-A27D-D8CD5C928315}"/>
              </a:ext>
            </a:extLst>
          </p:cNvPr>
          <p:cNvSpPr>
            <a:spLocks noGrp="1"/>
          </p:cNvSpPr>
          <p:nvPr>
            <p:ph type="body" sz="quarter" idx="20" hasCustomPrompt="1"/>
          </p:nvPr>
        </p:nvSpPr>
        <p:spPr>
          <a:xfrm>
            <a:off x="7942410" y="1669784"/>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7" name="Text Placeholder 2">
            <a:extLst>
              <a:ext uri="{FF2B5EF4-FFF2-40B4-BE49-F238E27FC236}">
                <a16:creationId xmlns:a16="http://schemas.microsoft.com/office/drawing/2014/main" id="{EBDD786E-51BA-4D3C-B1D9-FA0598113A7C}"/>
              </a:ext>
            </a:extLst>
          </p:cNvPr>
          <p:cNvSpPr>
            <a:spLocks noGrp="1"/>
          </p:cNvSpPr>
          <p:nvPr>
            <p:ph type="body" idx="21" hasCustomPrompt="1"/>
          </p:nvPr>
        </p:nvSpPr>
        <p:spPr>
          <a:xfrm>
            <a:off x="3646693" y="1296228"/>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18" name="Text Placeholder 2">
            <a:extLst>
              <a:ext uri="{FF2B5EF4-FFF2-40B4-BE49-F238E27FC236}">
                <a16:creationId xmlns:a16="http://schemas.microsoft.com/office/drawing/2014/main" id="{399A3140-5013-4784-9DD2-E1976043B880}"/>
              </a:ext>
            </a:extLst>
          </p:cNvPr>
          <p:cNvSpPr>
            <a:spLocks noGrp="1"/>
          </p:cNvSpPr>
          <p:nvPr>
            <p:ph type="body" idx="22" hasCustomPrompt="1"/>
          </p:nvPr>
        </p:nvSpPr>
        <p:spPr>
          <a:xfrm>
            <a:off x="7942409" y="1296227"/>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lnSpc>
                <a:spcPct val="114000"/>
              </a:lnSpc>
              <a:spcBef>
                <a:spcPct val="0"/>
              </a:spcBef>
              <a:buFont typeface="Arial" panose="020B0604020202020204" pitchFamily="34" charset="0"/>
              <a:buNone/>
            </a:pPr>
            <a:r>
              <a:rPr lang="en-US" dirty="0"/>
              <a:t>CLICK TO EDIT TEXT</a:t>
            </a:r>
          </a:p>
        </p:txBody>
      </p:sp>
      <p:sp>
        <p:nvSpPr>
          <p:cNvPr id="19" name="Text Placeholder 2">
            <a:extLst>
              <a:ext uri="{FF2B5EF4-FFF2-40B4-BE49-F238E27FC236}">
                <a16:creationId xmlns:a16="http://schemas.microsoft.com/office/drawing/2014/main" id="{8CCAF992-A244-4009-A3E0-7270B745F03D}"/>
              </a:ext>
            </a:extLst>
          </p:cNvPr>
          <p:cNvSpPr>
            <a:spLocks noGrp="1"/>
          </p:cNvSpPr>
          <p:nvPr>
            <p:ph type="body" idx="23" hasCustomPrompt="1"/>
          </p:nvPr>
        </p:nvSpPr>
        <p:spPr>
          <a:xfrm>
            <a:off x="676996" y="3345227"/>
            <a:ext cx="2133599"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20" name="Text Placeholder 2">
            <a:extLst>
              <a:ext uri="{FF2B5EF4-FFF2-40B4-BE49-F238E27FC236}">
                <a16:creationId xmlns:a16="http://schemas.microsoft.com/office/drawing/2014/main" id="{B111215B-BB50-43F8-B1E8-22FBA50DFAF9}"/>
              </a:ext>
            </a:extLst>
          </p:cNvPr>
          <p:cNvSpPr>
            <a:spLocks noGrp="1"/>
          </p:cNvSpPr>
          <p:nvPr>
            <p:ph type="body" idx="24" hasCustomPrompt="1"/>
          </p:nvPr>
        </p:nvSpPr>
        <p:spPr>
          <a:xfrm>
            <a:off x="676996" y="3722995"/>
            <a:ext cx="2133599" cy="457200"/>
          </a:xfrm>
          <a:prstGeom prst="rect">
            <a:avLst/>
          </a:prstGeom>
        </p:spPr>
        <p:txBody>
          <a:bodyPr tIns="0" anchor="t">
            <a:noAutofit/>
          </a:bodyPr>
          <a:lstStyle>
            <a:lvl1pPr marL="0" indent="0" algn="r" defTabSz="914400" rtl="0" eaLnBrk="1" latinLnBrk="0" hangingPunct="1">
              <a:lnSpc>
                <a:spcPct val="110000"/>
              </a:lnSpc>
              <a:spcBef>
                <a:spcPct val="0"/>
              </a:spcBef>
              <a:spcAft>
                <a:spcPts val="0"/>
              </a:spcAft>
              <a:buNone/>
              <a:defRPr lang="en-US" sz="16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21" name="Text Placeholder 56">
            <a:extLst>
              <a:ext uri="{FF2B5EF4-FFF2-40B4-BE49-F238E27FC236}">
                <a16:creationId xmlns:a16="http://schemas.microsoft.com/office/drawing/2014/main" id="{F596F157-9633-4573-A025-660555756961}"/>
              </a:ext>
            </a:extLst>
          </p:cNvPr>
          <p:cNvSpPr>
            <a:spLocks noGrp="1"/>
          </p:cNvSpPr>
          <p:nvPr>
            <p:ph type="body" sz="quarter" idx="25" hasCustomPrompt="1"/>
          </p:nvPr>
        </p:nvSpPr>
        <p:spPr>
          <a:xfrm>
            <a:off x="3640259" y="3381403"/>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2" name="Text Placeholder 56">
            <a:extLst>
              <a:ext uri="{FF2B5EF4-FFF2-40B4-BE49-F238E27FC236}">
                <a16:creationId xmlns:a16="http://schemas.microsoft.com/office/drawing/2014/main" id="{6E22DCA0-3CD5-469E-B20B-DB92FA23B384}"/>
              </a:ext>
            </a:extLst>
          </p:cNvPr>
          <p:cNvSpPr>
            <a:spLocks noGrp="1"/>
          </p:cNvSpPr>
          <p:nvPr>
            <p:ph type="body" sz="quarter" idx="26" hasCustomPrompt="1"/>
          </p:nvPr>
        </p:nvSpPr>
        <p:spPr>
          <a:xfrm>
            <a:off x="7942409" y="3383186"/>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4" name="Title 1">
            <a:extLst>
              <a:ext uri="{FF2B5EF4-FFF2-40B4-BE49-F238E27FC236}">
                <a16:creationId xmlns:a16="http://schemas.microsoft.com/office/drawing/2014/main" id="{2CA1E78D-D069-4807-9ECD-74071732D8D5}"/>
              </a:ext>
            </a:extLst>
          </p:cNvPr>
          <p:cNvSpPr>
            <a:spLocks noGrp="1"/>
          </p:cNvSpPr>
          <p:nvPr>
            <p:ph type="title" hasCustomPrompt="1"/>
          </p:nvPr>
        </p:nvSpPr>
        <p:spPr>
          <a:xfrm>
            <a:off x="670562" y="641797"/>
            <a:ext cx="6542292" cy="365760"/>
          </a:xfrm>
          <a:prstGeom prst="rect">
            <a:avLst/>
          </a:prstGeom>
        </p:spPr>
        <p:txBody>
          <a:bodyPr lIns="0" tIns="0" rIns="0" bIns="0" anchor="ctr">
            <a:noAutofit/>
          </a:bodyPr>
          <a:lstStyle>
            <a:lvl1pP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cxnSp>
        <p:nvCxnSpPr>
          <p:cNvPr id="34" name="Conector recto 35">
            <a:extLst>
              <a:ext uri="{FF2B5EF4-FFF2-40B4-BE49-F238E27FC236}">
                <a16:creationId xmlns:a16="http://schemas.microsoft.com/office/drawing/2014/main" id="{6C0DC13F-34DE-4575-8B3A-1A41BBD97B66}"/>
              </a:ext>
            </a:extLst>
          </p:cNvPr>
          <p:cNvCxnSpPr>
            <a:cxnSpLocks/>
          </p:cNvCxnSpPr>
          <p:nvPr userDrawn="1"/>
        </p:nvCxnSpPr>
        <p:spPr>
          <a:xfrm>
            <a:off x="3227385" y="3605359"/>
            <a:ext cx="0" cy="1501364"/>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7FCB2B83-2CBE-42FA-9A46-E6CF903577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5945" y="5106723"/>
            <a:ext cx="182880" cy="182880"/>
          </a:xfrm>
          <a:prstGeom prst="rect">
            <a:avLst/>
          </a:prstGeom>
        </p:spPr>
      </p:pic>
      <p:sp>
        <p:nvSpPr>
          <p:cNvPr id="25" name="Text Placeholder 2">
            <a:extLst>
              <a:ext uri="{FF2B5EF4-FFF2-40B4-BE49-F238E27FC236}">
                <a16:creationId xmlns:a16="http://schemas.microsoft.com/office/drawing/2014/main" id="{4C7250FA-CEDD-4152-903C-C6F826917829}"/>
              </a:ext>
            </a:extLst>
          </p:cNvPr>
          <p:cNvSpPr>
            <a:spLocks noGrp="1"/>
          </p:cNvSpPr>
          <p:nvPr>
            <p:ph type="body" idx="27" hasCustomPrompt="1"/>
          </p:nvPr>
        </p:nvSpPr>
        <p:spPr>
          <a:xfrm>
            <a:off x="676996" y="5029471"/>
            <a:ext cx="2133599"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27" name="Text Placeholder 56">
            <a:extLst>
              <a:ext uri="{FF2B5EF4-FFF2-40B4-BE49-F238E27FC236}">
                <a16:creationId xmlns:a16="http://schemas.microsoft.com/office/drawing/2014/main" id="{FCAB5B82-214B-49FA-898C-D639AC34E040}"/>
              </a:ext>
            </a:extLst>
          </p:cNvPr>
          <p:cNvSpPr>
            <a:spLocks noGrp="1"/>
          </p:cNvSpPr>
          <p:nvPr>
            <p:ph type="body" sz="quarter" idx="29" hasCustomPrompt="1"/>
          </p:nvPr>
        </p:nvSpPr>
        <p:spPr>
          <a:xfrm>
            <a:off x="3640259" y="5065647"/>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8" name="Text Placeholder 56">
            <a:extLst>
              <a:ext uri="{FF2B5EF4-FFF2-40B4-BE49-F238E27FC236}">
                <a16:creationId xmlns:a16="http://schemas.microsoft.com/office/drawing/2014/main" id="{E21F715E-9B5F-48B7-8F5C-25D3E2C4B7D7}"/>
              </a:ext>
            </a:extLst>
          </p:cNvPr>
          <p:cNvSpPr>
            <a:spLocks noGrp="1"/>
          </p:cNvSpPr>
          <p:nvPr>
            <p:ph type="body" sz="quarter" idx="30" hasCustomPrompt="1"/>
          </p:nvPr>
        </p:nvSpPr>
        <p:spPr>
          <a:xfrm>
            <a:off x="7942409" y="5067430"/>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cxnSp>
        <p:nvCxnSpPr>
          <p:cNvPr id="33" name="Conector recto 35">
            <a:extLst>
              <a:ext uri="{FF2B5EF4-FFF2-40B4-BE49-F238E27FC236}">
                <a16:creationId xmlns:a16="http://schemas.microsoft.com/office/drawing/2014/main" id="{7D2B6F76-4CAE-4063-9DDD-8778FACD6828}"/>
              </a:ext>
            </a:extLst>
          </p:cNvPr>
          <p:cNvCxnSpPr>
            <a:cxnSpLocks/>
          </p:cNvCxnSpPr>
          <p:nvPr userDrawn="1"/>
        </p:nvCxnSpPr>
        <p:spPr>
          <a:xfrm flipH="1">
            <a:off x="3227385" y="5289603"/>
            <a:ext cx="0" cy="1568397"/>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Slide Number Placeholder 10">
            <a:extLst>
              <a:ext uri="{FF2B5EF4-FFF2-40B4-BE49-F238E27FC236}">
                <a16:creationId xmlns:a16="http://schemas.microsoft.com/office/drawing/2014/main" id="{9DE12DE1-AFAF-4ABB-B5C7-4F904AB5C81D}"/>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30" name="Text Placeholder 2">
            <a:extLst>
              <a:ext uri="{FF2B5EF4-FFF2-40B4-BE49-F238E27FC236}">
                <a16:creationId xmlns:a16="http://schemas.microsoft.com/office/drawing/2014/main" id="{AFF6E3EA-7E0A-4BF5-BC98-8C1133345DA3}"/>
              </a:ext>
            </a:extLst>
          </p:cNvPr>
          <p:cNvSpPr>
            <a:spLocks noGrp="1"/>
          </p:cNvSpPr>
          <p:nvPr>
            <p:ph type="body" idx="31" hasCustomPrompt="1"/>
          </p:nvPr>
        </p:nvSpPr>
        <p:spPr>
          <a:xfrm>
            <a:off x="670562" y="5407239"/>
            <a:ext cx="2133599" cy="457200"/>
          </a:xfrm>
          <a:prstGeom prst="rect">
            <a:avLst/>
          </a:prstGeom>
        </p:spPr>
        <p:txBody>
          <a:bodyPr tIns="0" anchor="t">
            <a:noAutofit/>
          </a:bodyPr>
          <a:lstStyle>
            <a:lvl1pPr marL="0" indent="0" algn="r" defTabSz="914400" rtl="0" eaLnBrk="1" latinLnBrk="0" hangingPunct="1">
              <a:lnSpc>
                <a:spcPct val="110000"/>
              </a:lnSpc>
              <a:spcBef>
                <a:spcPct val="0"/>
              </a:spcBef>
              <a:spcAft>
                <a:spcPts val="0"/>
              </a:spcAft>
              <a:buFont typeface="Arial" panose="020B0604020202020204" pitchFamily="34" charset="0"/>
              <a:buNone/>
              <a:defRPr lang="en-US" sz="16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Tree>
    <p:extLst>
      <p:ext uri="{BB962C8B-B14F-4D97-AF65-F5344CB8AC3E}">
        <p14:creationId xmlns:p14="http://schemas.microsoft.com/office/powerpoint/2010/main" val="24072495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meline Long 2/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ECE452-268A-4233-B274-9F72A7607771}"/>
              </a:ext>
            </a:extLst>
          </p:cNvPr>
          <p:cNvSpPr/>
          <p:nvPr userDrawn="1"/>
        </p:nvSpPr>
        <p:spPr>
          <a:xfrm>
            <a:off x="7575152" y="1"/>
            <a:ext cx="4616848"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cxnSp>
        <p:nvCxnSpPr>
          <p:cNvPr id="7" name="Conector recto 35">
            <a:extLst>
              <a:ext uri="{FF2B5EF4-FFF2-40B4-BE49-F238E27FC236}">
                <a16:creationId xmlns:a16="http://schemas.microsoft.com/office/drawing/2014/main" id="{B24B2CB5-28C4-429D-92AE-B43895E6E01A}"/>
              </a:ext>
            </a:extLst>
          </p:cNvPr>
          <p:cNvCxnSpPr>
            <a:cxnSpLocks/>
          </p:cNvCxnSpPr>
          <p:nvPr userDrawn="1"/>
        </p:nvCxnSpPr>
        <p:spPr>
          <a:xfrm flipV="1">
            <a:off x="3227842" y="1353978"/>
            <a:ext cx="0" cy="1499616"/>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E67FF5DF-41E4-4CF1-A901-3309E7615537}"/>
              </a:ext>
            </a:extLst>
          </p:cNvPr>
          <p:cNvSpPr>
            <a:spLocks noGrp="1"/>
          </p:cNvSpPr>
          <p:nvPr>
            <p:ph type="body" idx="16" hasCustomPrompt="1"/>
          </p:nvPr>
        </p:nvSpPr>
        <p:spPr>
          <a:xfrm>
            <a:off x="689866" y="1034183"/>
            <a:ext cx="2146468"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14" name="Text Placeholder 2">
            <a:extLst>
              <a:ext uri="{FF2B5EF4-FFF2-40B4-BE49-F238E27FC236}">
                <a16:creationId xmlns:a16="http://schemas.microsoft.com/office/drawing/2014/main" id="{E01239AC-2861-47B9-AE7F-9702B9AC0C45}"/>
              </a:ext>
            </a:extLst>
          </p:cNvPr>
          <p:cNvSpPr>
            <a:spLocks noGrp="1"/>
          </p:cNvSpPr>
          <p:nvPr>
            <p:ph type="body" idx="17" hasCustomPrompt="1"/>
          </p:nvPr>
        </p:nvSpPr>
        <p:spPr>
          <a:xfrm>
            <a:off x="689866" y="1411951"/>
            <a:ext cx="2146468" cy="457200"/>
          </a:xfrm>
          <a:prstGeom prst="rect">
            <a:avLst/>
          </a:prstGeom>
        </p:spPr>
        <p:txBody>
          <a:bodyPr vert="horz" lIns="91440" tIns="0" rIns="91440" bIns="45720" rtlCol="0" anchor="t">
            <a:noAutofit/>
          </a:bodyPr>
          <a:lstStyle>
            <a:lvl1pPr marL="0" indent="0" algn="r">
              <a:buNone/>
              <a:defRPr lang="en-US" sz="1600" dirty="0">
                <a:solidFill>
                  <a:schemeClr val="tx2"/>
                </a:solidFill>
                <a:cs typeface="Avenir Book"/>
              </a:defRPr>
            </a:lvl1pPr>
          </a:lstStyle>
          <a:p>
            <a:pPr marL="228600" lvl="0" indent="-228600" algn="r">
              <a:lnSpc>
                <a:spcPct val="110000"/>
              </a:lnSpc>
              <a:spcBef>
                <a:spcPct val="0"/>
              </a:spcBef>
              <a:spcAft>
                <a:spcPts val="0"/>
              </a:spcAft>
            </a:pPr>
            <a:r>
              <a:rPr lang="en-US" dirty="0"/>
              <a:t>Click to edit text</a:t>
            </a:r>
          </a:p>
        </p:txBody>
      </p:sp>
      <p:sp>
        <p:nvSpPr>
          <p:cNvPr id="15" name="Text Placeholder 56">
            <a:extLst>
              <a:ext uri="{FF2B5EF4-FFF2-40B4-BE49-F238E27FC236}">
                <a16:creationId xmlns:a16="http://schemas.microsoft.com/office/drawing/2014/main" id="{DBA88299-F42A-48EF-A548-94DF41870A57}"/>
              </a:ext>
            </a:extLst>
          </p:cNvPr>
          <p:cNvSpPr>
            <a:spLocks noGrp="1"/>
          </p:cNvSpPr>
          <p:nvPr>
            <p:ph type="body" sz="quarter" idx="19" hasCustomPrompt="1"/>
          </p:nvPr>
        </p:nvSpPr>
        <p:spPr>
          <a:xfrm>
            <a:off x="3646694" y="1130021"/>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6" name="Text Placeholder 56">
            <a:extLst>
              <a:ext uri="{FF2B5EF4-FFF2-40B4-BE49-F238E27FC236}">
                <a16:creationId xmlns:a16="http://schemas.microsoft.com/office/drawing/2014/main" id="{D1C6E7E0-0D66-44F3-A27D-D8CD5C928315}"/>
              </a:ext>
            </a:extLst>
          </p:cNvPr>
          <p:cNvSpPr>
            <a:spLocks noGrp="1"/>
          </p:cNvSpPr>
          <p:nvPr>
            <p:ph type="body" sz="quarter" idx="20" hasCustomPrompt="1"/>
          </p:nvPr>
        </p:nvSpPr>
        <p:spPr>
          <a:xfrm>
            <a:off x="7948844" y="1130021"/>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7" name="Text Placeholder 2">
            <a:extLst>
              <a:ext uri="{FF2B5EF4-FFF2-40B4-BE49-F238E27FC236}">
                <a16:creationId xmlns:a16="http://schemas.microsoft.com/office/drawing/2014/main" id="{EBDD786E-51BA-4D3C-B1D9-FA0598113A7C}"/>
              </a:ext>
            </a:extLst>
          </p:cNvPr>
          <p:cNvSpPr>
            <a:spLocks noGrp="1"/>
          </p:cNvSpPr>
          <p:nvPr>
            <p:ph type="body" idx="21" hasCustomPrompt="1"/>
          </p:nvPr>
        </p:nvSpPr>
        <p:spPr>
          <a:xfrm>
            <a:off x="3646693" y="758250"/>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lnSpc>
                <a:spcPct val="114000"/>
              </a:lnSpc>
              <a:spcBef>
                <a:spcPct val="0"/>
              </a:spcBef>
              <a:buFont typeface="Arial" panose="020B0604020202020204" pitchFamily="34" charset="0"/>
              <a:buNone/>
            </a:pPr>
            <a:r>
              <a:rPr lang="en-US" dirty="0"/>
              <a:t>CLICK TO EDIT TEXT</a:t>
            </a:r>
          </a:p>
        </p:txBody>
      </p:sp>
      <p:sp>
        <p:nvSpPr>
          <p:cNvPr id="18" name="Text Placeholder 2">
            <a:extLst>
              <a:ext uri="{FF2B5EF4-FFF2-40B4-BE49-F238E27FC236}">
                <a16:creationId xmlns:a16="http://schemas.microsoft.com/office/drawing/2014/main" id="{399A3140-5013-4784-9DD2-E1976043B880}"/>
              </a:ext>
            </a:extLst>
          </p:cNvPr>
          <p:cNvSpPr>
            <a:spLocks noGrp="1"/>
          </p:cNvSpPr>
          <p:nvPr>
            <p:ph type="body" idx="22" hasCustomPrompt="1"/>
          </p:nvPr>
        </p:nvSpPr>
        <p:spPr>
          <a:xfrm>
            <a:off x="7948843" y="756464"/>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lnSpc>
                <a:spcPct val="114000"/>
              </a:lnSpc>
              <a:spcBef>
                <a:spcPct val="0"/>
              </a:spcBef>
              <a:buFont typeface="Arial" panose="020B0604020202020204" pitchFamily="34" charset="0"/>
              <a:buNone/>
            </a:pPr>
            <a:r>
              <a:rPr lang="en-US" dirty="0"/>
              <a:t>CLICK TO EDIT TEXT</a:t>
            </a:r>
          </a:p>
        </p:txBody>
      </p:sp>
      <p:sp>
        <p:nvSpPr>
          <p:cNvPr id="19" name="Text Placeholder 2">
            <a:extLst>
              <a:ext uri="{FF2B5EF4-FFF2-40B4-BE49-F238E27FC236}">
                <a16:creationId xmlns:a16="http://schemas.microsoft.com/office/drawing/2014/main" id="{8CCAF992-A244-4009-A3E0-7270B745F03D}"/>
              </a:ext>
            </a:extLst>
          </p:cNvPr>
          <p:cNvSpPr>
            <a:spLocks noGrp="1"/>
          </p:cNvSpPr>
          <p:nvPr>
            <p:ph type="body" idx="23" hasCustomPrompt="1"/>
          </p:nvPr>
        </p:nvSpPr>
        <p:spPr>
          <a:xfrm>
            <a:off x="683431" y="2747585"/>
            <a:ext cx="2146468"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21" name="Text Placeholder 56">
            <a:extLst>
              <a:ext uri="{FF2B5EF4-FFF2-40B4-BE49-F238E27FC236}">
                <a16:creationId xmlns:a16="http://schemas.microsoft.com/office/drawing/2014/main" id="{F596F157-9633-4573-A025-660555756961}"/>
              </a:ext>
            </a:extLst>
          </p:cNvPr>
          <p:cNvSpPr>
            <a:spLocks noGrp="1"/>
          </p:cNvSpPr>
          <p:nvPr>
            <p:ph type="body" sz="quarter" idx="25" hasCustomPrompt="1"/>
          </p:nvPr>
        </p:nvSpPr>
        <p:spPr>
          <a:xfrm>
            <a:off x="3640259" y="2783761"/>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2" name="Text Placeholder 56">
            <a:extLst>
              <a:ext uri="{FF2B5EF4-FFF2-40B4-BE49-F238E27FC236}">
                <a16:creationId xmlns:a16="http://schemas.microsoft.com/office/drawing/2014/main" id="{6E22DCA0-3CD5-469E-B20B-DB92FA23B384}"/>
              </a:ext>
            </a:extLst>
          </p:cNvPr>
          <p:cNvSpPr>
            <a:spLocks noGrp="1"/>
          </p:cNvSpPr>
          <p:nvPr>
            <p:ph type="body" sz="quarter" idx="26" hasCustomPrompt="1"/>
          </p:nvPr>
        </p:nvSpPr>
        <p:spPr>
          <a:xfrm>
            <a:off x="7942409" y="2785544"/>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pic>
        <p:nvPicPr>
          <p:cNvPr id="40" name="Graphic 39">
            <a:extLst>
              <a:ext uri="{FF2B5EF4-FFF2-40B4-BE49-F238E27FC236}">
                <a16:creationId xmlns:a16="http://schemas.microsoft.com/office/drawing/2014/main" id="{4243DA45-946F-4025-9C81-D3B3DFE60C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6402" y="1171098"/>
            <a:ext cx="182880" cy="182880"/>
          </a:xfrm>
          <a:prstGeom prst="rect">
            <a:avLst/>
          </a:prstGeom>
        </p:spPr>
      </p:pic>
      <p:pic>
        <p:nvPicPr>
          <p:cNvPr id="41" name="Graphic 40">
            <a:extLst>
              <a:ext uri="{FF2B5EF4-FFF2-40B4-BE49-F238E27FC236}">
                <a16:creationId xmlns:a16="http://schemas.microsoft.com/office/drawing/2014/main" id="{8221E662-4907-4CC6-B233-70CC6F832A4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13542" y="2844166"/>
            <a:ext cx="228600" cy="228600"/>
          </a:xfrm>
          <a:prstGeom prst="rect">
            <a:avLst/>
          </a:prstGeom>
        </p:spPr>
      </p:pic>
      <p:cxnSp>
        <p:nvCxnSpPr>
          <p:cNvPr id="44" name="Conector recto 35">
            <a:extLst>
              <a:ext uri="{FF2B5EF4-FFF2-40B4-BE49-F238E27FC236}">
                <a16:creationId xmlns:a16="http://schemas.microsoft.com/office/drawing/2014/main" id="{17A3CE70-0888-457F-92AD-933B61AA1B3B}"/>
              </a:ext>
            </a:extLst>
          </p:cNvPr>
          <p:cNvCxnSpPr>
            <a:cxnSpLocks/>
          </p:cNvCxnSpPr>
          <p:nvPr userDrawn="1"/>
        </p:nvCxnSpPr>
        <p:spPr>
          <a:xfrm flipV="1">
            <a:off x="3227842" y="0"/>
            <a:ext cx="0" cy="1171098"/>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29F9786-C44E-4750-AFD0-2C215A91AA56}"/>
              </a:ext>
            </a:extLst>
          </p:cNvPr>
          <p:cNvSpPr/>
          <p:nvPr userDrawn="1"/>
        </p:nvSpPr>
        <p:spPr>
          <a:xfrm>
            <a:off x="7589520" y="4172480"/>
            <a:ext cx="4602480" cy="26855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1" name="Text Placeholder 2">
            <a:extLst>
              <a:ext uri="{FF2B5EF4-FFF2-40B4-BE49-F238E27FC236}">
                <a16:creationId xmlns:a16="http://schemas.microsoft.com/office/drawing/2014/main" id="{946786B3-3B4E-4D3E-9E10-21AFF5045607}"/>
              </a:ext>
            </a:extLst>
          </p:cNvPr>
          <p:cNvSpPr>
            <a:spLocks noGrp="1"/>
          </p:cNvSpPr>
          <p:nvPr>
            <p:ph type="body" idx="29" hasCustomPrompt="1"/>
          </p:nvPr>
        </p:nvSpPr>
        <p:spPr>
          <a:xfrm>
            <a:off x="8108958" y="5121378"/>
            <a:ext cx="3563602" cy="1097280"/>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53" name="Picture Placeholder 52">
            <a:extLst>
              <a:ext uri="{FF2B5EF4-FFF2-40B4-BE49-F238E27FC236}">
                <a16:creationId xmlns:a16="http://schemas.microsoft.com/office/drawing/2014/main" id="{DDF93668-E3C2-4130-A6BC-DED2CF5494FA}"/>
              </a:ext>
            </a:extLst>
          </p:cNvPr>
          <p:cNvSpPr>
            <a:spLocks noGrp="1"/>
          </p:cNvSpPr>
          <p:nvPr>
            <p:ph type="pic" sz="quarter" idx="30"/>
          </p:nvPr>
        </p:nvSpPr>
        <p:spPr>
          <a:xfrm>
            <a:off x="0" y="4172479"/>
            <a:ext cx="7589519" cy="2685521"/>
          </a:xfrm>
          <a:prstGeom prst="rect">
            <a:avLst/>
          </a:prstGeom>
        </p:spPr>
        <p:txBody>
          <a:bodyPr/>
          <a:lstStyle>
            <a:lvl1pPr marL="0" indent="0" algn="ctr">
              <a:buNone/>
              <a:defRPr/>
            </a:lvl1pPr>
          </a:lstStyle>
          <a:p>
            <a:endParaRPr lang="en-CA" dirty="0"/>
          </a:p>
        </p:txBody>
      </p:sp>
      <p:sp>
        <p:nvSpPr>
          <p:cNvPr id="56" name="Slide Number Placeholder 10">
            <a:extLst>
              <a:ext uri="{FF2B5EF4-FFF2-40B4-BE49-F238E27FC236}">
                <a16:creationId xmlns:a16="http://schemas.microsoft.com/office/drawing/2014/main" id="{B7584DE9-B663-4238-BD19-9D0815112E56}"/>
              </a:ext>
            </a:extLst>
          </p:cNvPr>
          <p:cNvSpPr>
            <a:spLocks noGrp="1"/>
          </p:cNvSpPr>
          <p:nvPr>
            <p:ph type="sldNum" sz="quarter" idx="12"/>
          </p:nvPr>
        </p:nvSpPr>
        <p:spPr>
          <a:xfrm flipV="1">
            <a:off x="11664399" y="634343"/>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25" name="Text Placeholder 2">
            <a:extLst>
              <a:ext uri="{FF2B5EF4-FFF2-40B4-BE49-F238E27FC236}">
                <a16:creationId xmlns:a16="http://schemas.microsoft.com/office/drawing/2014/main" id="{533DF653-9FCD-4F5F-983A-759686FBA8CD}"/>
              </a:ext>
            </a:extLst>
          </p:cNvPr>
          <p:cNvSpPr>
            <a:spLocks noGrp="1"/>
          </p:cNvSpPr>
          <p:nvPr>
            <p:ph type="body" sz="quarter" idx="32" hasCustomPrompt="1"/>
          </p:nvPr>
        </p:nvSpPr>
        <p:spPr>
          <a:xfrm>
            <a:off x="8013528" y="4469824"/>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
        <p:nvSpPr>
          <p:cNvPr id="27" name="Text Placeholder 2">
            <a:extLst>
              <a:ext uri="{FF2B5EF4-FFF2-40B4-BE49-F238E27FC236}">
                <a16:creationId xmlns:a16="http://schemas.microsoft.com/office/drawing/2014/main" id="{32CFBBCE-280C-4167-86D7-42407634E937}"/>
              </a:ext>
            </a:extLst>
          </p:cNvPr>
          <p:cNvSpPr>
            <a:spLocks noGrp="1"/>
          </p:cNvSpPr>
          <p:nvPr>
            <p:ph type="body" idx="31" hasCustomPrompt="1"/>
          </p:nvPr>
        </p:nvSpPr>
        <p:spPr>
          <a:xfrm>
            <a:off x="683431" y="3126745"/>
            <a:ext cx="2133599" cy="457200"/>
          </a:xfrm>
          <a:prstGeom prst="rect">
            <a:avLst/>
          </a:prstGeom>
        </p:spPr>
        <p:txBody>
          <a:bodyPr tIns="0" anchor="t">
            <a:noAutofit/>
          </a:bodyPr>
          <a:lstStyle>
            <a:lvl1pPr marL="0" indent="0" algn="r" defTabSz="914400" rtl="0" eaLnBrk="1" latinLnBrk="0" hangingPunct="1">
              <a:lnSpc>
                <a:spcPct val="110000"/>
              </a:lnSpc>
              <a:spcBef>
                <a:spcPct val="0"/>
              </a:spcBef>
              <a:spcAft>
                <a:spcPts val="0"/>
              </a:spcAft>
              <a:buFont typeface="Arial" panose="020B0604020202020204" pitchFamily="34" charset="0"/>
              <a:buNone/>
              <a:defRPr lang="en-US" sz="16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Tree>
    <p:extLst>
      <p:ext uri="{BB962C8B-B14F-4D97-AF65-F5344CB8AC3E}">
        <p14:creationId xmlns:p14="http://schemas.microsoft.com/office/powerpoint/2010/main" val="28592485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meline Short">
    <p:spTree>
      <p:nvGrpSpPr>
        <p:cNvPr id="1" name=""/>
        <p:cNvGrpSpPr/>
        <p:nvPr/>
      </p:nvGrpSpPr>
      <p:grpSpPr>
        <a:xfrm>
          <a:off x="0" y="0"/>
          <a:ext cx="0" cy="0"/>
          <a:chOff x="0" y="0"/>
          <a:chExt cx="0" cy="0"/>
        </a:xfrm>
      </p:grpSpPr>
      <p:cxnSp>
        <p:nvCxnSpPr>
          <p:cNvPr id="29" name="Conector recto 35">
            <a:extLst>
              <a:ext uri="{FF2B5EF4-FFF2-40B4-BE49-F238E27FC236}">
                <a16:creationId xmlns:a16="http://schemas.microsoft.com/office/drawing/2014/main" id="{51A9A042-7C6B-435C-A914-976A7813A9A7}"/>
              </a:ext>
            </a:extLst>
          </p:cNvPr>
          <p:cNvCxnSpPr>
            <a:cxnSpLocks/>
            <a:stCxn id="31" idx="3"/>
            <a:endCxn id="32" idx="1"/>
          </p:cNvCxnSpPr>
          <p:nvPr userDrawn="1"/>
        </p:nvCxnSpPr>
        <p:spPr>
          <a:xfrm>
            <a:off x="5075021"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A6039944-4420-4A90-98DF-8F6B588FAB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54872" y="3470091"/>
            <a:ext cx="182880" cy="182880"/>
          </a:xfrm>
          <a:prstGeom prst="rect">
            <a:avLst/>
          </a:prstGeom>
        </p:spPr>
      </p:pic>
      <p:pic>
        <p:nvPicPr>
          <p:cNvPr id="31" name="Graphic 30">
            <a:extLst>
              <a:ext uri="{FF2B5EF4-FFF2-40B4-BE49-F238E27FC236}">
                <a16:creationId xmlns:a16="http://schemas.microsoft.com/office/drawing/2014/main" id="{4C21787D-A0AF-44EC-8401-C3CDFAF40A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2141" y="3470091"/>
            <a:ext cx="182880" cy="182880"/>
          </a:xfrm>
          <a:prstGeom prst="rect">
            <a:avLst/>
          </a:prstGeom>
        </p:spPr>
      </p:pic>
      <p:pic>
        <p:nvPicPr>
          <p:cNvPr id="32" name="Graphic 31">
            <a:extLst>
              <a:ext uri="{FF2B5EF4-FFF2-40B4-BE49-F238E27FC236}">
                <a16:creationId xmlns:a16="http://schemas.microsoft.com/office/drawing/2014/main" id="{8D03E510-624A-42A7-AE28-4D4CB41177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29410" y="3470091"/>
            <a:ext cx="182880" cy="182880"/>
          </a:xfrm>
          <a:prstGeom prst="rect">
            <a:avLst/>
          </a:prstGeom>
        </p:spPr>
      </p:pic>
      <p:pic>
        <p:nvPicPr>
          <p:cNvPr id="33" name="Graphic 32">
            <a:extLst>
              <a:ext uri="{FF2B5EF4-FFF2-40B4-BE49-F238E27FC236}">
                <a16:creationId xmlns:a16="http://schemas.microsoft.com/office/drawing/2014/main" id="{9264BBC6-BFBD-4079-8A94-AC3473128D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1883" y="3447231"/>
            <a:ext cx="228600" cy="228600"/>
          </a:xfrm>
          <a:prstGeom prst="rect">
            <a:avLst/>
          </a:prstGeom>
        </p:spPr>
      </p:pic>
      <p:pic>
        <p:nvPicPr>
          <p:cNvPr id="34" name="Graphic 33">
            <a:extLst>
              <a:ext uri="{FF2B5EF4-FFF2-40B4-BE49-F238E27FC236}">
                <a16:creationId xmlns:a16="http://schemas.microsoft.com/office/drawing/2014/main" id="{0C6C314D-3AA1-4980-87C3-2F80696511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66679" y="3470091"/>
            <a:ext cx="182880" cy="182880"/>
          </a:xfrm>
          <a:prstGeom prst="rect">
            <a:avLst/>
          </a:prstGeom>
        </p:spPr>
      </p:pic>
      <p:pic>
        <p:nvPicPr>
          <p:cNvPr id="35" name="Graphic 34">
            <a:extLst>
              <a:ext uri="{FF2B5EF4-FFF2-40B4-BE49-F238E27FC236}">
                <a16:creationId xmlns:a16="http://schemas.microsoft.com/office/drawing/2014/main" id="{504F6E8F-D1BB-4032-8199-93EE3915B8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3947" y="3447231"/>
            <a:ext cx="228600" cy="228600"/>
          </a:xfrm>
          <a:prstGeom prst="rect">
            <a:avLst/>
          </a:prstGeom>
        </p:spPr>
      </p:pic>
      <p:cxnSp>
        <p:nvCxnSpPr>
          <p:cNvPr id="36" name="Conector recto 35">
            <a:extLst>
              <a:ext uri="{FF2B5EF4-FFF2-40B4-BE49-F238E27FC236}">
                <a16:creationId xmlns:a16="http://schemas.microsoft.com/office/drawing/2014/main" id="{8D2CD219-D7C6-4E4B-AF2C-7188199E0916}"/>
              </a:ext>
            </a:extLst>
          </p:cNvPr>
          <p:cNvCxnSpPr>
            <a:cxnSpLocks/>
            <a:stCxn id="30" idx="3"/>
            <a:endCxn id="31" idx="1"/>
          </p:cNvCxnSpPr>
          <p:nvPr userDrawn="1"/>
        </p:nvCxnSpPr>
        <p:spPr>
          <a:xfrm>
            <a:off x="3137752"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Conector recto 35">
            <a:extLst>
              <a:ext uri="{FF2B5EF4-FFF2-40B4-BE49-F238E27FC236}">
                <a16:creationId xmlns:a16="http://schemas.microsoft.com/office/drawing/2014/main" id="{E313519A-5555-45C9-849B-695B9C849342}"/>
              </a:ext>
            </a:extLst>
          </p:cNvPr>
          <p:cNvCxnSpPr>
            <a:cxnSpLocks/>
            <a:stCxn id="32" idx="3"/>
            <a:endCxn id="34" idx="1"/>
          </p:cNvCxnSpPr>
          <p:nvPr userDrawn="1"/>
        </p:nvCxnSpPr>
        <p:spPr>
          <a:xfrm>
            <a:off x="7012290"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ector recto 35">
            <a:extLst>
              <a:ext uri="{FF2B5EF4-FFF2-40B4-BE49-F238E27FC236}">
                <a16:creationId xmlns:a16="http://schemas.microsoft.com/office/drawing/2014/main" id="{36175A90-8AF1-42D7-9D18-FC41F6A5D80A}"/>
              </a:ext>
            </a:extLst>
          </p:cNvPr>
          <p:cNvCxnSpPr>
            <a:cxnSpLocks/>
            <a:stCxn id="34" idx="3"/>
            <a:endCxn id="35" idx="1"/>
          </p:cNvCxnSpPr>
          <p:nvPr userDrawn="1"/>
        </p:nvCxnSpPr>
        <p:spPr>
          <a:xfrm>
            <a:off x="8949559" y="3561531"/>
            <a:ext cx="1754388"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2" name="Text Placeholder 56">
            <a:extLst>
              <a:ext uri="{FF2B5EF4-FFF2-40B4-BE49-F238E27FC236}">
                <a16:creationId xmlns:a16="http://schemas.microsoft.com/office/drawing/2014/main" id="{4B69D3B0-DD04-4661-A387-A47C69B1CE86}"/>
              </a:ext>
            </a:extLst>
          </p:cNvPr>
          <p:cNvSpPr>
            <a:spLocks noGrp="1"/>
          </p:cNvSpPr>
          <p:nvPr userDrawn="1">
            <p:ph type="body" sz="quarter" idx="38" hasCustomPrompt="1"/>
          </p:nvPr>
        </p:nvSpPr>
        <p:spPr>
          <a:xfrm>
            <a:off x="4576154" y="2073092"/>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cxnSp>
        <p:nvCxnSpPr>
          <p:cNvPr id="219" name="Conector recto 35">
            <a:extLst>
              <a:ext uri="{FF2B5EF4-FFF2-40B4-BE49-F238E27FC236}">
                <a16:creationId xmlns:a16="http://schemas.microsoft.com/office/drawing/2014/main" id="{87BA605F-8DA6-45A3-89BB-58D115CFE8E4}"/>
              </a:ext>
            </a:extLst>
          </p:cNvPr>
          <p:cNvCxnSpPr>
            <a:cxnSpLocks/>
            <a:stCxn id="33" idx="3"/>
            <a:endCxn id="30" idx="1"/>
          </p:cNvCxnSpPr>
          <p:nvPr userDrawn="1"/>
        </p:nvCxnSpPr>
        <p:spPr>
          <a:xfrm>
            <a:off x="1200483"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9" name="Text Placeholder 2">
            <a:extLst>
              <a:ext uri="{FF2B5EF4-FFF2-40B4-BE49-F238E27FC236}">
                <a16:creationId xmlns:a16="http://schemas.microsoft.com/office/drawing/2014/main" id="{5CD697B4-A800-4C73-8EF6-94FFEC3B03C7}"/>
              </a:ext>
            </a:extLst>
          </p:cNvPr>
          <p:cNvSpPr>
            <a:spLocks noGrp="1"/>
          </p:cNvSpPr>
          <p:nvPr userDrawn="1">
            <p:ph type="body" idx="16" hasCustomPrompt="1"/>
          </p:nvPr>
        </p:nvSpPr>
        <p:spPr>
          <a:xfrm>
            <a:off x="863640" y="1444679"/>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230" name="Text Placeholder 56">
            <a:extLst>
              <a:ext uri="{FF2B5EF4-FFF2-40B4-BE49-F238E27FC236}">
                <a16:creationId xmlns:a16="http://schemas.microsoft.com/office/drawing/2014/main" id="{BB01DB52-CDD1-4CFA-9DF1-8525C84AF439}"/>
              </a:ext>
            </a:extLst>
          </p:cNvPr>
          <p:cNvSpPr>
            <a:spLocks noGrp="1"/>
          </p:cNvSpPr>
          <p:nvPr userDrawn="1">
            <p:ph type="body" sz="quarter" idx="27" hasCustomPrompt="1"/>
          </p:nvPr>
        </p:nvSpPr>
        <p:spPr>
          <a:xfrm>
            <a:off x="866511" y="2073092"/>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232" name="Text Placeholder 56">
            <a:extLst>
              <a:ext uri="{FF2B5EF4-FFF2-40B4-BE49-F238E27FC236}">
                <a16:creationId xmlns:a16="http://schemas.microsoft.com/office/drawing/2014/main" id="{D4D58FDE-2C32-41F2-BEDE-B875CEE46E92}"/>
              </a:ext>
            </a:extLst>
          </p:cNvPr>
          <p:cNvSpPr>
            <a:spLocks noGrp="1"/>
          </p:cNvSpPr>
          <p:nvPr userDrawn="1">
            <p:ph type="body" sz="quarter" idx="44" hasCustomPrompt="1"/>
          </p:nvPr>
        </p:nvSpPr>
        <p:spPr>
          <a:xfrm>
            <a:off x="8281407" y="2073092"/>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242" name="Slide Number Placeholder 10">
            <a:extLst>
              <a:ext uri="{FF2B5EF4-FFF2-40B4-BE49-F238E27FC236}">
                <a16:creationId xmlns:a16="http://schemas.microsoft.com/office/drawing/2014/main" id="{FB8279DD-7366-4467-904B-451EB9660943}"/>
              </a:ext>
            </a:extLst>
          </p:cNvPr>
          <p:cNvSpPr>
            <a:spLocks noGrp="1"/>
          </p:cNvSpPr>
          <p:nvPr userDrawn="1">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263" name="Title 1">
            <a:extLst>
              <a:ext uri="{FF2B5EF4-FFF2-40B4-BE49-F238E27FC236}">
                <a16:creationId xmlns:a16="http://schemas.microsoft.com/office/drawing/2014/main" id="{F8BC83FD-E78C-4695-AC5E-09C1D628DD52}"/>
              </a:ext>
            </a:extLst>
          </p:cNvPr>
          <p:cNvSpPr>
            <a:spLocks noGrp="1"/>
          </p:cNvSpPr>
          <p:nvPr userDrawn="1">
            <p:ph type="title" hasCustomPrompt="1"/>
          </p:nvPr>
        </p:nvSpPr>
        <p:spPr>
          <a:xfrm>
            <a:off x="670562" y="607073"/>
            <a:ext cx="6542292" cy="365760"/>
          </a:xfrm>
          <a:prstGeom prst="rect">
            <a:avLst/>
          </a:prstGeom>
        </p:spPr>
        <p:txBody>
          <a:bodyPr vert="horz" lIns="0" tIns="0" rIns="0" bIns="0" rtlCol="0" anchor="ctr">
            <a:noAutofit/>
          </a:bodyPr>
          <a:lstStyle>
            <a:lvl1pPr>
              <a:defRPr lang="en-CA" dirty="0"/>
            </a:lvl1pPr>
          </a:lstStyle>
          <a:p>
            <a:pPr lvl="0">
              <a:lnSpc>
                <a:spcPct val="100000"/>
              </a:lnSpc>
            </a:pPr>
            <a:r>
              <a:rPr lang="en-US" dirty="0"/>
              <a:t>Click to edit title</a:t>
            </a:r>
            <a:endParaRPr lang="en-CA" dirty="0"/>
          </a:p>
        </p:txBody>
      </p:sp>
      <p:sp>
        <p:nvSpPr>
          <p:cNvPr id="40" name="Text Placeholder 2">
            <a:extLst>
              <a:ext uri="{FF2B5EF4-FFF2-40B4-BE49-F238E27FC236}">
                <a16:creationId xmlns:a16="http://schemas.microsoft.com/office/drawing/2014/main" id="{D310B6CA-4E36-4B35-A03C-28F4C341D9C4}"/>
              </a:ext>
            </a:extLst>
          </p:cNvPr>
          <p:cNvSpPr>
            <a:spLocks noGrp="1"/>
          </p:cNvSpPr>
          <p:nvPr userDrawn="1">
            <p:ph type="body" idx="24" hasCustomPrompt="1"/>
          </p:nvPr>
        </p:nvSpPr>
        <p:spPr>
          <a:xfrm>
            <a:off x="868479" y="1791776"/>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2" name="Text Placeholder 2">
            <a:extLst>
              <a:ext uri="{FF2B5EF4-FFF2-40B4-BE49-F238E27FC236}">
                <a16:creationId xmlns:a16="http://schemas.microsoft.com/office/drawing/2014/main" id="{B5E00F6B-7277-4893-BEED-403F0F0E344E}"/>
              </a:ext>
            </a:extLst>
          </p:cNvPr>
          <p:cNvSpPr>
            <a:spLocks noGrp="1"/>
          </p:cNvSpPr>
          <p:nvPr userDrawn="1">
            <p:ph type="body" idx="45" hasCustomPrompt="1"/>
          </p:nvPr>
        </p:nvSpPr>
        <p:spPr>
          <a:xfrm>
            <a:off x="4576154" y="1448715"/>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43" name="Text Placeholder 2">
            <a:extLst>
              <a:ext uri="{FF2B5EF4-FFF2-40B4-BE49-F238E27FC236}">
                <a16:creationId xmlns:a16="http://schemas.microsoft.com/office/drawing/2014/main" id="{9F74CE17-C36B-462A-A37F-F1A198A4675B}"/>
              </a:ext>
            </a:extLst>
          </p:cNvPr>
          <p:cNvSpPr>
            <a:spLocks noGrp="1"/>
          </p:cNvSpPr>
          <p:nvPr userDrawn="1">
            <p:ph type="body" idx="46" hasCustomPrompt="1"/>
          </p:nvPr>
        </p:nvSpPr>
        <p:spPr>
          <a:xfrm>
            <a:off x="4580993" y="1795812"/>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4" name="Text Placeholder 2">
            <a:extLst>
              <a:ext uri="{FF2B5EF4-FFF2-40B4-BE49-F238E27FC236}">
                <a16:creationId xmlns:a16="http://schemas.microsoft.com/office/drawing/2014/main" id="{974F2607-FA2A-4E62-B135-F0B091C7A74A}"/>
              </a:ext>
            </a:extLst>
          </p:cNvPr>
          <p:cNvSpPr>
            <a:spLocks noGrp="1"/>
          </p:cNvSpPr>
          <p:nvPr userDrawn="1">
            <p:ph type="body" idx="47" hasCustomPrompt="1"/>
          </p:nvPr>
        </p:nvSpPr>
        <p:spPr>
          <a:xfrm>
            <a:off x="8281407" y="1444679"/>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45" name="Text Placeholder 2">
            <a:extLst>
              <a:ext uri="{FF2B5EF4-FFF2-40B4-BE49-F238E27FC236}">
                <a16:creationId xmlns:a16="http://schemas.microsoft.com/office/drawing/2014/main" id="{FD19A12E-4B1C-46D3-95B8-DE051526578D}"/>
              </a:ext>
            </a:extLst>
          </p:cNvPr>
          <p:cNvSpPr>
            <a:spLocks noGrp="1"/>
          </p:cNvSpPr>
          <p:nvPr userDrawn="1">
            <p:ph type="body" idx="48" hasCustomPrompt="1"/>
          </p:nvPr>
        </p:nvSpPr>
        <p:spPr>
          <a:xfrm>
            <a:off x="8286246" y="1791776"/>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51" name="Text Placeholder 56">
            <a:extLst>
              <a:ext uri="{FF2B5EF4-FFF2-40B4-BE49-F238E27FC236}">
                <a16:creationId xmlns:a16="http://schemas.microsoft.com/office/drawing/2014/main" id="{53038B8B-6389-48AE-9AF6-69DE4452F5BE}"/>
              </a:ext>
            </a:extLst>
          </p:cNvPr>
          <p:cNvSpPr>
            <a:spLocks noGrp="1"/>
          </p:cNvSpPr>
          <p:nvPr userDrawn="1">
            <p:ph type="body" sz="quarter" idx="49" hasCustomPrompt="1"/>
          </p:nvPr>
        </p:nvSpPr>
        <p:spPr>
          <a:xfrm>
            <a:off x="1584471" y="4476199"/>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52" name="Text Placeholder 2">
            <a:extLst>
              <a:ext uri="{FF2B5EF4-FFF2-40B4-BE49-F238E27FC236}">
                <a16:creationId xmlns:a16="http://schemas.microsoft.com/office/drawing/2014/main" id="{C4E79AE2-AE02-4B79-85CB-11E98D51F09D}"/>
              </a:ext>
            </a:extLst>
          </p:cNvPr>
          <p:cNvSpPr>
            <a:spLocks noGrp="1"/>
          </p:cNvSpPr>
          <p:nvPr userDrawn="1">
            <p:ph type="body" idx="50" hasCustomPrompt="1"/>
          </p:nvPr>
        </p:nvSpPr>
        <p:spPr>
          <a:xfrm>
            <a:off x="1584471" y="3847786"/>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53" name="Text Placeholder 2">
            <a:extLst>
              <a:ext uri="{FF2B5EF4-FFF2-40B4-BE49-F238E27FC236}">
                <a16:creationId xmlns:a16="http://schemas.microsoft.com/office/drawing/2014/main" id="{A3F53855-ED7D-46BD-9A64-8C152D588672}"/>
              </a:ext>
            </a:extLst>
          </p:cNvPr>
          <p:cNvSpPr>
            <a:spLocks noGrp="1"/>
          </p:cNvSpPr>
          <p:nvPr userDrawn="1">
            <p:ph type="body" idx="51" hasCustomPrompt="1"/>
          </p:nvPr>
        </p:nvSpPr>
        <p:spPr>
          <a:xfrm>
            <a:off x="1589310" y="4194883"/>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57" name="Text Placeholder 56">
            <a:extLst>
              <a:ext uri="{FF2B5EF4-FFF2-40B4-BE49-F238E27FC236}">
                <a16:creationId xmlns:a16="http://schemas.microsoft.com/office/drawing/2014/main" id="{473E62F4-4D20-4C87-BC2F-4450DB7B4C56}"/>
              </a:ext>
            </a:extLst>
          </p:cNvPr>
          <p:cNvSpPr>
            <a:spLocks noGrp="1"/>
          </p:cNvSpPr>
          <p:nvPr userDrawn="1">
            <p:ph type="body" sz="quarter" idx="52" hasCustomPrompt="1"/>
          </p:nvPr>
        </p:nvSpPr>
        <p:spPr>
          <a:xfrm>
            <a:off x="5277545" y="4480393"/>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58" name="Text Placeholder 2">
            <a:extLst>
              <a:ext uri="{FF2B5EF4-FFF2-40B4-BE49-F238E27FC236}">
                <a16:creationId xmlns:a16="http://schemas.microsoft.com/office/drawing/2014/main" id="{DC6E2E53-BEF5-4340-BC84-FAFA9E12F2E6}"/>
              </a:ext>
            </a:extLst>
          </p:cNvPr>
          <p:cNvSpPr>
            <a:spLocks noGrp="1"/>
          </p:cNvSpPr>
          <p:nvPr userDrawn="1">
            <p:ph type="body" idx="53" hasCustomPrompt="1"/>
          </p:nvPr>
        </p:nvSpPr>
        <p:spPr>
          <a:xfrm>
            <a:off x="5277545" y="3851980"/>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59" name="Text Placeholder 2">
            <a:extLst>
              <a:ext uri="{FF2B5EF4-FFF2-40B4-BE49-F238E27FC236}">
                <a16:creationId xmlns:a16="http://schemas.microsoft.com/office/drawing/2014/main" id="{DCE96B03-BD24-4B5D-A1EF-111C724616E9}"/>
              </a:ext>
            </a:extLst>
          </p:cNvPr>
          <p:cNvSpPr>
            <a:spLocks noGrp="1"/>
          </p:cNvSpPr>
          <p:nvPr userDrawn="1">
            <p:ph type="body" idx="54" hasCustomPrompt="1"/>
          </p:nvPr>
        </p:nvSpPr>
        <p:spPr>
          <a:xfrm>
            <a:off x="5282384" y="4199077"/>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3" name="Text Placeholder 56">
            <a:extLst>
              <a:ext uri="{FF2B5EF4-FFF2-40B4-BE49-F238E27FC236}">
                <a16:creationId xmlns:a16="http://schemas.microsoft.com/office/drawing/2014/main" id="{A6EE4262-DA89-4EA7-9D40-2E5E151AE4A5}"/>
              </a:ext>
            </a:extLst>
          </p:cNvPr>
          <p:cNvSpPr>
            <a:spLocks noGrp="1"/>
          </p:cNvSpPr>
          <p:nvPr userDrawn="1">
            <p:ph type="body" sz="quarter" idx="55" hasCustomPrompt="1"/>
          </p:nvPr>
        </p:nvSpPr>
        <p:spPr>
          <a:xfrm>
            <a:off x="8973492" y="4476199"/>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64" name="Text Placeholder 2">
            <a:extLst>
              <a:ext uri="{FF2B5EF4-FFF2-40B4-BE49-F238E27FC236}">
                <a16:creationId xmlns:a16="http://schemas.microsoft.com/office/drawing/2014/main" id="{D168EB69-7592-4437-A91D-24AE2C3863AE}"/>
              </a:ext>
            </a:extLst>
          </p:cNvPr>
          <p:cNvSpPr>
            <a:spLocks noGrp="1"/>
          </p:cNvSpPr>
          <p:nvPr userDrawn="1">
            <p:ph type="body" idx="56" hasCustomPrompt="1"/>
          </p:nvPr>
        </p:nvSpPr>
        <p:spPr>
          <a:xfrm>
            <a:off x="8973492" y="3847786"/>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65" name="Text Placeholder 2">
            <a:extLst>
              <a:ext uri="{FF2B5EF4-FFF2-40B4-BE49-F238E27FC236}">
                <a16:creationId xmlns:a16="http://schemas.microsoft.com/office/drawing/2014/main" id="{10B1C6C6-507D-4E01-822F-6B614926636A}"/>
              </a:ext>
            </a:extLst>
          </p:cNvPr>
          <p:cNvSpPr>
            <a:spLocks noGrp="1"/>
          </p:cNvSpPr>
          <p:nvPr userDrawn="1">
            <p:ph type="body" idx="57" hasCustomPrompt="1"/>
          </p:nvPr>
        </p:nvSpPr>
        <p:spPr>
          <a:xfrm>
            <a:off x="8978331" y="4194883"/>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1" name="Text Placeholder 2">
            <a:extLst>
              <a:ext uri="{FF2B5EF4-FFF2-40B4-BE49-F238E27FC236}">
                <a16:creationId xmlns:a16="http://schemas.microsoft.com/office/drawing/2014/main" id="{B4F1317D-3619-4B6E-8D93-30DC0E0A2123}"/>
              </a:ext>
            </a:extLst>
          </p:cNvPr>
          <p:cNvSpPr>
            <a:spLocks noGrp="1"/>
          </p:cNvSpPr>
          <p:nvPr userDrawn="1">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Tree>
    <p:extLst>
      <p:ext uri="{BB962C8B-B14F-4D97-AF65-F5344CB8AC3E}">
        <p14:creationId xmlns:p14="http://schemas.microsoft.com/office/powerpoint/2010/main" val="339930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50" fill="hold"/>
                                        <p:tgtEl>
                                          <p:spTgt spid="35"/>
                                        </p:tgtEl>
                                        <p:attrNameLst>
                                          <p:attrName>ppt_x</p:attrName>
                                        </p:attrNameLst>
                                      </p:cBhvr>
                                      <p:tavLst>
                                        <p:tav tm="0">
                                          <p:val>
                                            <p:strVal val="0-#ppt_w/2"/>
                                          </p:val>
                                        </p:tav>
                                        <p:tav tm="100000">
                                          <p:val>
                                            <p:strVal val="#ppt_x"/>
                                          </p:val>
                                        </p:tav>
                                      </p:tavLst>
                                    </p:anim>
                                    <p:anim calcmode="lin" valueType="num">
                                      <p:cBhvr additive="base">
                                        <p:cTn id="8" dur="25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750" fill="hold"/>
                                        <p:tgtEl>
                                          <p:spTgt spid="32"/>
                                        </p:tgtEl>
                                        <p:attrNameLst>
                                          <p:attrName>ppt_x</p:attrName>
                                        </p:attrNameLst>
                                      </p:cBhvr>
                                      <p:tavLst>
                                        <p:tav tm="0">
                                          <p:val>
                                            <p:strVal val="0-#ppt_w/2"/>
                                          </p:val>
                                        </p:tav>
                                        <p:tav tm="100000">
                                          <p:val>
                                            <p:strVal val="#ppt_x"/>
                                          </p:val>
                                        </p:tav>
                                      </p:tavLst>
                                    </p:anim>
                                    <p:anim calcmode="lin" valueType="num">
                                      <p:cBhvr additive="base">
                                        <p:cTn id="16" dur="75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2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5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250" fill="hold"/>
                                        <p:tgtEl>
                                          <p:spTgt spid="30"/>
                                        </p:tgtEl>
                                        <p:attrNameLst>
                                          <p:attrName>ppt_x</p:attrName>
                                        </p:attrNameLst>
                                      </p:cBhvr>
                                      <p:tavLst>
                                        <p:tav tm="0">
                                          <p:val>
                                            <p:strVal val="0-#ppt_w/2"/>
                                          </p:val>
                                        </p:tav>
                                        <p:tav tm="100000">
                                          <p:val>
                                            <p:strVal val="#ppt_x"/>
                                          </p:val>
                                        </p:tav>
                                      </p:tavLst>
                                    </p:anim>
                                    <p:anim calcmode="lin" valueType="num">
                                      <p:cBhvr additive="base">
                                        <p:cTn id="24" dur="125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25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1250" fill="hold"/>
                                        <p:tgtEl>
                                          <p:spTgt spid="33"/>
                                        </p:tgtEl>
                                        <p:attrNameLst>
                                          <p:attrName>ppt_x</p:attrName>
                                        </p:attrNameLst>
                                      </p:cBhvr>
                                      <p:tavLst>
                                        <p:tav tm="0">
                                          <p:val>
                                            <p:strVal val="0-#ppt_w/2"/>
                                          </p:val>
                                        </p:tav>
                                        <p:tav tm="100000">
                                          <p:val>
                                            <p:strVal val="#ppt_x"/>
                                          </p:val>
                                        </p:tav>
                                      </p:tavLst>
                                    </p:anim>
                                    <p:anim calcmode="lin" valueType="num">
                                      <p:cBhvr additive="base">
                                        <p:cTn id="28" dur="1250" fill="hold"/>
                                        <p:tgtEl>
                                          <p:spTgt spid="3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5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25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par>
                                <p:cTn id="42" presetID="10" presetClass="entr" presetSubtype="0" fill="hold" nodeType="withEffect">
                                  <p:stCondLst>
                                    <p:cond delay="0"/>
                                  </p:stCondLst>
                                  <p:childTnLst>
                                    <p:set>
                                      <p:cBhvr>
                                        <p:cTn id="43" dur="1" fill="hold">
                                          <p:stCondLst>
                                            <p:cond delay="0"/>
                                          </p:stCondLst>
                                        </p:cTn>
                                        <p:tgtEl>
                                          <p:spTgt spid="219"/>
                                        </p:tgtEl>
                                        <p:attrNameLst>
                                          <p:attrName>style.visibility</p:attrName>
                                        </p:attrNameLst>
                                      </p:cBhvr>
                                      <p:to>
                                        <p:strVal val="visible"/>
                                      </p:to>
                                    </p:set>
                                    <p:animEffect transition="in" filter="fade">
                                      <p:cBhvr>
                                        <p:cTn id="44" dur="25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ist + Colum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C32B8C-F477-4249-A2D1-CE22308E2139}"/>
              </a:ext>
            </a:extLst>
          </p:cNvPr>
          <p:cNvSpPr>
            <a:spLocks noGrp="1"/>
          </p:cNvSpPr>
          <p:nvPr>
            <p:ph type="title" hasCustomPrompt="1"/>
          </p:nvPr>
        </p:nvSpPr>
        <p:spPr>
          <a:xfrm>
            <a:off x="451931" y="483918"/>
            <a:ext cx="6309360" cy="365760"/>
          </a:xfrm>
          <a:prstGeom prst="rect">
            <a:avLst/>
          </a:prstGeom>
        </p:spPr>
        <p:txBody>
          <a:bodyPr vert="horz" lIns="0" tIns="0" rIns="0" bIns="0" rtlCol="0" anchor="ctr">
            <a:noAutofit/>
          </a:bodyPr>
          <a:lstStyle>
            <a:lvl1pPr>
              <a:defRPr lang="en-CA" dirty="0"/>
            </a:lvl1pPr>
          </a:lstStyle>
          <a:p>
            <a:pPr lvl="0">
              <a:lnSpc>
                <a:spcPct val="100000"/>
              </a:lnSpc>
            </a:pPr>
            <a:r>
              <a:rPr lang="en-US" dirty="0"/>
              <a:t>Click to edit title</a:t>
            </a:r>
            <a:endParaRPr lang="en-CA" dirty="0"/>
          </a:p>
        </p:txBody>
      </p:sp>
      <p:sp>
        <p:nvSpPr>
          <p:cNvPr id="7" name="Picture Placeholder 2">
            <a:extLst>
              <a:ext uri="{FF2B5EF4-FFF2-40B4-BE49-F238E27FC236}">
                <a16:creationId xmlns:a16="http://schemas.microsoft.com/office/drawing/2014/main" id="{241C08C3-92D3-43AC-B564-A0757282B9CB}"/>
              </a:ext>
            </a:extLst>
          </p:cNvPr>
          <p:cNvSpPr>
            <a:spLocks noGrp="1" noChangeAspect="1"/>
          </p:cNvSpPr>
          <p:nvPr>
            <p:ph type="pic" sz="quarter" idx="17"/>
          </p:nvPr>
        </p:nvSpPr>
        <p:spPr>
          <a:xfrm>
            <a:off x="452777" y="104400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8" name="Content Placeholder 2">
            <a:extLst>
              <a:ext uri="{FF2B5EF4-FFF2-40B4-BE49-F238E27FC236}">
                <a16:creationId xmlns:a16="http://schemas.microsoft.com/office/drawing/2014/main" id="{8326845E-D054-43AA-A751-4B3FD5A0E503}"/>
              </a:ext>
            </a:extLst>
          </p:cNvPr>
          <p:cNvSpPr>
            <a:spLocks noGrp="1"/>
          </p:cNvSpPr>
          <p:nvPr>
            <p:ph sz="half" idx="18" hasCustomPrompt="1"/>
          </p:nvPr>
        </p:nvSpPr>
        <p:spPr>
          <a:xfrm>
            <a:off x="1673171" y="1321565"/>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9" name="Text Placeholder 40">
            <a:extLst>
              <a:ext uri="{FF2B5EF4-FFF2-40B4-BE49-F238E27FC236}">
                <a16:creationId xmlns:a16="http://schemas.microsoft.com/office/drawing/2014/main" id="{1FD22E5C-0FAC-49C4-B163-312AC7736514}"/>
              </a:ext>
            </a:extLst>
          </p:cNvPr>
          <p:cNvSpPr>
            <a:spLocks noGrp="1"/>
          </p:cNvSpPr>
          <p:nvPr>
            <p:ph type="body" sz="quarter" idx="19" hasCustomPrompt="1"/>
          </p:nvPr>
        </p:nvSpPr>
        <p:spPr>
          <a:xfrm>
            <a:off x="1675391" y="1044734"/>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0" name="Picture Placeholder 2">
            <a:extLst>
              <a:ext uri="{FF2B5EF4-FFF2-40B4-BE49-F238E27FC236}">
                <a16:creationId xmlns:a16="http://schemas.microsoft.com/office/drawing/2014/main" id="{11B846A5-DE4B-477D-8E0F-0C1A9DE9A420}"/>
              </a:ext>
            </a:extLst>
          </p:cNvPr>
          <p:cNvSpPr>
            <a:spLocks noGrp="1" noChangeAspect="1"/>
          </p:cNvSpPr>
          <p:nvPr>
            <p:ph type="pic" sz="quarter" idx="20"/>
          </p:nvPr>
        </p:nvSpPr>
        <p:spPr>
          <a:xfrm>
            <a:off x="451931" y="240228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11" name="Text Placeholder 40">
            <a:extLst>
              <a:ext uri="{FF2B5EF4-FFF2-40B4-BE49-F238E27FC236}">
                <a16:creationId xmlns:a16="http://schemas.microsoft.com/office/drawing/2014/main" id="{48B9CED0-4C38-4E08-A83D-303E14F43E23}"/>
              </a:ext>
            </a:extLst>
          </p:cNvPr>
          <p:cNvSpPr>
            <a:spLocks noGrp="1"/>
          </p:cNvSpPr>
          <p:nvPr>
            <p:ph type="body" sz="quarter" idx="22" hasCustomPrompt="1"/>
          </p:nvPr>
        </p:nvSpPr>
        <p:spPr>
          <a:xfrm>
            <a:off x="1674545" y="2403014"/>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2" name="Picture Placeholder 2">
            <a:extLst>
              <a:ext uri="{FF2B5EF4-FFF2-40B4-BE49-F238E27FC236}">
                <a16:creationId xmlns:a16="http://schemas.microsoft.com/office/drawing/2014/main" id="{33E54DF2-1C74-4B52-AF7D-E8D752120F59}"/>
              </a:ext>
            </a:extLst>
          </p:cNvPr>
          <p:cNvSpPr>
            <a:spLocks noGrp="1" noChangeAspect="1"/>
          </p:cNvSpPr>
          <p:nvPr>
            <p:ph type="pic" sz="quarter" idx="23"/>
          </p:nvPr>
        </p:nvSpPr>
        <p:spPr>
          <a:xfrm>
            <a:off x="451931" y="3772566"/>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13" name="Text Placeholder 40">
            <a:extLst>
              <a:ext uri="{FF2B5EF4-FFF2-40B4-BE49-F238E27FC236}">
                <a16:creationId xmlns:a16="http://schemas.microsoft.com/office/drawing/2014/main" id="{E3C8D897-88FB-4B63-9211-178773B5396A}"/>
              </a:ext>
            </a:extLst>
          </p:cNvPr>
          <p:cNvSpPr>
            <a:spLocks noGrp="1"/>
          </p:cNvSpPr>
          <p:nvPr>
            <p:ph type="body" sz="quarter" idx="25" hasCustomPrompt="1"/>
          </p:nvPr>
        </p:nvSpPr>
        <p:spPr>
          <a:xfrm>
            <a:off x="1674545" y="3773292"/>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4" name="Picture Placeholder 2">
            <a:extLst>
              <a:ext uri="{FF2B5EF4-FFF2-40B4-BE49-F238E27FC236}">
                <a16:creationId xmlns:a16="http://schemas.microsoft.com/office/drawing/2014/main" id="{F7192263-5156-469A-AE2C-EF7C3895D0C5}"/>
              </a:ext>
            </a:extLst>
          </p:cNvPr>
          <p:cNvSpPr>
            <a:spLocks noGrp="1" noChangeAspect="1"/>
          </p:cNvSpPr>
          <p:nvPr>
            <p:ph type="pic" sz="quarter" idx="26"/>
          </p:nvPr>
        </p:nvSpPr>
        <p:spPr>
          <a:xfrm>
            <a:off x="451931" y="514958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15" name="Text Placeholder 40">
            <a:extLst>
              <a:ext uri="{FF2B5EF4-FFF2-40B4-BE49-F238E27FC236}">
                <a16:creationId xmlns:a16="http://schemas.microsoft.com/office/drawing/2014/main" id="{1730F6D6-0B32-412C-A634-97D3B323F26A}"/>
              </a:ext>
            </a:extLst>
          </p:cNvPr>
          <p:cNvSpPr>
            <a:spLocks noGrp="1"/>
          </p:cNvSpPr>
          <p:nvPr>
            <p:ph type="body" sz="quarter" idx="28" hasCustomPrompt="1"/>
          </p:nvPr>
        </p:nvSpPr>
        <p:spPr>
          <a:xfrm>
            <a:off x="1674545" y="5150314"/>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6" name="Content Placeholder 2">
            <a:extLst>
              <a:ext uri="{FF2B5EF4-FFF2-40B4-BE49-F238E27FC236}">
                <a16:creationId xmlns:a16="http://schemas.microsoft.com/office/drawing/2014/main" id="{3BDCB501-4EC8-4707-B59C-DF733FBE7E03}"/>
              </a:ext>
            </a:extLst>
          </p:cNvPr>
          <p:cNvSpPr>
            <a:spLocks noGrp="1"/>
          </p:cNvSpPr>
          <p:nvPr>
            <p:ph sz="half" idx="30" hasCustomPrompt="1"/>
          </p:nvPr>
        </p:nvSpPr>
        <p:spPr>
          <a:xfrm>
            <a:off x="1673171" y="2685583"/>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7" name="Content Placeholder 2">
            <a:extLst>
              <a:ext uri="{FF2B5EF4-FFF2-40B4-BE49-F238E27FC236}">
                <a16:creationId xmlns:a16="http://schemas.microsoft.com/office/drawing/2014/main" id="{DDCE246C-22E2-4ACF-91BD-6B3F5862B5E3}"/>
              </a:ext>
            </a:extLst>
          </p:cNvPr>
          <p:cNvSpPr>
            <a:spLocks noGrp="1"/>
          </p:cNvSpPr>
          <p:nvPr>
            <p:ph sz="half" idx="31" hasCustomPrompt="1"/>
          </p:nvPr>
        </p:nvSpPr>
        <p:spPr>
          <a:xfrm>
            <a:off x="1673171" y="4057460"/>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14000"/>
              </a:lnSpc>
              <a:spcBef>
                <a:spcPts val="300"/>
              </a:spcBef>
              <a:spcAft>
                <a:spcPts val="0"/>
              </a:spcAft>
              <a:buClr>
                <a:schemeClr val="bg2">
                  <a:lumMod val="75000"/>
                </a:schemeClr>
              </a:buClr>
              <a:buSzPct val="100000"/>
              <a:buFont typeface="Wingdings" panose="05000000000000000000" pitchFamily="2" charset="2"/>
              <a:buChar char=""/>
            </a:pPr>
            <a:r>
              <a:rPr lang="en-US" dirty="0"/>
              <a:t>Second level</a:t>
            </a:r>
          </a:p>
        </p:txBody>
      </p:sp>
      <p:sp>
        <p:nvSpPr>
          <p:cNvPr id="18" name="Content Placeholder 2">
            <a:extLst>
              <a:ext uri="{FF2B5EF4-FFF2-40B4-BE49-F238E27FC236}">
                <a16:creationId xmlns:a16="http://schemas.microsoft.com/office/drawing/2014/main" id="{81505AE3-FF5D-4A47-BDF2-7ABFFA6F3F4A}"/>
              </a:ext>
            </a:extLst>
          </p:cNvPr>
          <p:cNvSpPr>
            <a:spLocks noGrp="1"/>
          </p:cNvSpPr>
          <p:nvPr>
            <p:ph sz="half" idx="32" hasCustomPrompt="1"/>
          </p:nvPr>
        </p:nvSpPr>
        <p:spPr>
          <a:xfrm>
            <a:off x="1673171" y="5435488"/>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marL="230188" lvl="0" indent="-230188" algn="l" defTabSz="914400" rtl="0" eaLnBrk="1" latinLnBrk="0" hangingPunct="1">
              <a:lnSpc>
                <a:spcPct val="114000"/>
              </a:lnSpc>
              <a:spcBef>
                <a:spcPts val="300"/>
              </a:spcBef>
              <a:spcAft>
                <a:spcPts val="0"/>
              </a:spcAft>
              <a:buClr>
                <a:schemeClr val="accent1"/>
              </a:buClr>
              <a:buFont typeface="Wingdings 3" panose="05040102010807070707" pitchFamily="18" charset="2"/>
              <a:buChar char="´"/>
            </a:pPr>
            <a:r>
              <a:rPr lang="en-US" dirty="0"/>
              <a:t>Click to edit text styles</a:t>
            </a:r>
          </a:p>
          <a:p>
            <a:pPr marL="685800" lvl="1" indent="-228600" algn="l" defTabSz="914400" rtl="0" eaLnBrk="1" latinLnBrk="0" hangingPunct="1">
              <a:lnSpc>
                <a:spcPct val="114000"/>
              </a:lnSpc>
              <a:spcBef>
                <a:spcPts val="300"/>
              </a:spcBef>
              <a:spcAft>
                <a:spcPts val="0"/>
              </a:spcAft>
              <a:buClr>
                <a:schemeClr val="bg2">
                  <a:lumMod val="75000"/>
                </a:schemeClr>
              </a:buClr>
              <a:buSzPct val="100000"/>
              <a:buFont typeface="Wingdings" panose="05000000000000000000" pitchFamily="2" charset="2"/>
              <a:buChar char=""/>
            </a:pPr>
            <a:r>
              <a:rPr lang="en-US" dirty="0"/>
              <a:t>Second level</a:t>
            </a:r>
          </a:p>
        </p:txBody>
      </p:sp>
      <p:sp>
        <p:nvSpPr>
          <p:cNvPr id="19" name="Rectangle 18">
            <a:extLst>
              <a:ext uri="{FF2B5EF4-FFF2-40B4-BE49-F238E27FC236}">
                <a16:creationId xmlns:a16="http://schemas.microsoft.com/office/drawing/2014/main" id="{A77505E3-E8DC-4EB5-B561-A1A308CF1228}"/>
              </a:ext>
            </a:extLst>
          </p:cNvPr>
          <p:cNvSpPr/>
          <p:nvPr userDrawn="1"/>
        </p:nvSpPr>
        <p:spPr>
          <a:xfrm>
            <a:off x="7172898" y="0"/>
            <a:ext cx="5019102" cy="4989894"/>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Rectangle 19">
            <a:extLst>
              <a:ext uri="{FF2B5EF4-FFF2-40B4-BE49-F238E27FC236}">
                <a16:creationId xmlns:a16="http://schemas.microsoft.com/office/drawing/2014/main" id="{99B60EE8-BA3C-4814-BA08-5B4617A9793A}"/>
              </a:ext>
            </a:extLst>
          </p:cNvPr>
          <p:cNvSpPr/>
          <p:nvPr userDrawn="1"/>
        </p:nvSpPr>
        <p:spPr>
          <a:xfrm>
            <a:off x="7172898" y="4907282"/>
            <a:ext cx="5019102" cy="1950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Content Placeholder 2">
            <a:extLst>
              <a:ext uri="{FF2B5EF4-FFF2-40B4-BE49-F238E27FC236}">
                <a16:creationId xmlns:a16="http://schemas.microsoft.com/office/drawing/2014/main" id="{876423D4-0E03-4F5C-B3EE-87BC41C7C5DF}"/>
              </a:ext>
            </a:extLst>
          </p:cNvPr>
          <p:cNvSpPr>
            <a:spLocks noGrp="1"/>
          </p:cNvSpPr>
          <p:nvPr>
            <p:ph sz="half" idx="33" hasCustomPrompt="1"/>
          </p:nvPr>
        </p:nvSpPr>
        <p:spPr>
          <a:xfrm>
            <a:off x="7531638" y="1027206"/>
            <a:ext cx="3886200" cy="3471376"/>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4" name="Text Placeholder 2">
            <a:extLst>
              <a:ext uri="{FF2B5EF4-FFF2-40B4-BE49-F238E27FC236}">
                <a16:creationId xmlns:a16="http://schemas.microsoft.com/office/drawing/2014/main" id="{E006217A-CA5A-4825-96D2-971378E2DF4B}"/>
              </a:ext>
            </a:extLst>
          </p:cNvPr>
          <p:cNvSpPr>
            <a:spLocks noGrp="1"/>
          </p:cNvSpPr>
          <p:nvPr>
            <p:ph type="body" idx="35" hasCustomPrompt="1"/>
          </p:nvPr>
        </p:nvSpPr>
        <p:spPr>
          <a:xfrm>
            <a:off x="7531638" y="483918"/>
            <a:ext cx="3886200" cy="369332"/>
          </a:xfrm>
          <a:prstGeom prst="rect">
            <a:avLst/>
          </a:prstGeom>
        </p:spPr>
        <p:txBody>
          <a:bodyPr wrap="square" tIns="0" bIns="0" anchor="ctr">
            <a:spAutoFit/>
          </a:bodyPr>
          <a:lstStyle>
            <a:lvl1pPr marL="0" indent="0" algn="l">
              <a:lnSpc>
                <a:spcPct val="100000"/>
              </a:lnSpc>
              <a:spcBef>
                <a:spcPts val="0"/>
              </a:spcBef>
              <a:buNone/>
              <a:defRPr lang="en-US" sz="2400" kern="1200" dirty="0">
                <a:solidFill>
                  <a:schemeClr val="tx2"/>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35" name="Text Placeholder 2">
            <a:extLst>
              <a:ext uri="{FF2B5EF4-FFF2-40B4-BE49-F238E27FC236}">
                <a16:creationId xmlns:a16="http://schemas.microsoft.com/office/drawing/2014/main" id="{076A779E-7F28-4787-8363-26D6C44F3F6D}"/>
              </a:ext>
            </a:extLst>
          </p:cNvPr>
          <p:cNvSpPr>
            <a:spLocks noGrp="1"/>
          </p:cNvSpPr>
          <p:nvPr>
            <p:ph type="body" idx="29" hasCustomPrompt="1"/>
          </p:nvPr>
        </p:nvSpPr>
        <p:spPr>
          <a:xfrm>
            <a:off x="7692336" y="5730496"/>
            <a:ext cx="3886200" cy="731520"/>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22" name="Slide Number Placeholder 10">
            <a:extLst>
              <a:ext uri="{FF2B5EF4-FFF2-40B4-BE49-F238E27FC236}">
                <a16:creationId xmlns:a16="http://schemas.microsoft.com/office/drawing/2014/main" id="{AF178A54-F306-407D-8D86-FBDEF12AC8AE}"/>
              </a:ext>
            </a:extLst>
          </p:cNvPr>
          <p:cNvSpPr>
            <a:spLocks noGrp="1"/>
          </p:cNvSpPr>
          <p:nvPr>
            <p:ph type="sldNum" sz="quarter" idx="12"/>
          </p:nvPr>
        </p:nvSpPr>
        <p:spPr>
          <a:xfrm flipV="1">
            <a:off x="11664399" y="868633"/>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26" name="Text Placeholder 2">
            <a:extLst>
              <a:ext uri="{FF2B5EF4-FFF2-40B4-BE49-F238E27FC236}">
                <a16:creationId xmlns:a16="http://schemas.microsoft.com/office/drawing/2014/main" id="{184AACE9-57F1-42F8-94FD-3CDD6E2F82E4}"/>
              </a:ext>
            </a:extLst>
          </p:cNvPr>
          <p:cNvSpPr>
            <a:spLocks noGrp="1"/>
          </p:cNvSpPr>
          <p:nvPr>
            <p:ph type="body" sz="quarter" idx="36" hasCustomPrompt="1"/>
          </p:nvPr>
        </p:nvSpPr>
        <p:spPr>
          <a:xfrm>
            <a:off x="7599976" y="5082748"/>
            <a:ext cx="914400" cy="687003"/>
          </a:xfrm>
          <a:prstGeom prst="rect">
            <a:avLst/>
          </a:prstGeo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stStyle>
          <a:p>
            <a:pPr lvl="0"/>
            <a:r>
              <a:rPr lang="en-US" dirty="0"/>
              <a:t>“</a:t>
            </a:r>
            <a:endParaRPr lang="en-CA" dirty="0"/>
          </a:p>
        </p:txBody>
      </p:sp>
    </p:spTree>
    <p:extLst>
      <p:ext uri="{BB962C8B-B14F-4D97-AF65-F5344CB8AC3E}">
        <p14:creationId xmlns:p14="http://schemas.microsoft.com/office/powerpoint/2010/main" val="22287797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 Members 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C32B8C-F477-4249-A2D1-CE22308E2139}"/>
              </a:ext>
            </a:extLst>
          </p:cNvPr>
          <p:cNvSpPr>
            <a:spLocks noGrp="1"/>
          </p:cNvSpPr>
          <p:nvPr>
            <p:ph type="title" hasCustomPrompt="1"/>
          </p:nvPr>
        </p:nvSpPr>
        <p:spPr>
          <a:xfrm>
            <a:off x="2941320" y="481812"/>
            <a:ext cx="63093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7" name="Picture Placeholder 2">
            <a:extLst>
              <a:ext uri="{FF2B5EF4-FFF2-40B4-BE49-F238E27FC236}">
                <a16:creationId xmlns:a16="http://schemas.microsoft.com/office/drawing/2014/main" id="{241C08C3-92D3-43AC-B564-A0757282B9CB}"/>
              </a:ext>
            </a:extLst>
          </p:cNvPr>
          <p:cNvSpPr>
            <a:spLocks noGrp="1" noChangeAspect="1"/>
          </p:cNvSpPr>
          <p:nvPr>
            <p:ph type="pic" sz="quarter" idx="17"/>
          </p:nvPr>
        </p:nvSpPr>
        <p:spPr>
          <a:xfrm>
            <a:off x="452777" y="122002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22" name="Slide Number Placeholder 10">
            <a:extLst>
              <a:ext uri="{FF2B5EF4-FFF2-40B4-BE49-F238E27FC236}">
                <a16:creationId xmlns:a16="http://schemas.microsoft.com/office/drawing/2014/main" id="{AF178A54-F306-407D-8D86-FBDEF12AC8A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9" name="Content Placeholder 2">
            <a:extLst>
              <a:ext uri="{FF2B5EF4-FFF2-40B4-BE49-F238E27FC236}">
                <a16:creationId xmlns:a16="http://schemas.microsoft.com/office/drawing/2014/main" id="{A4DB029F-50CE-4F54-86CB-E880530521F6}"/>
              </a:ext>
            </a:extLst>
          </p:cNvPr>
          <p:cNvSpPr>
            <a:spLocks noGrp="1"/>
          </p:cNvSpPr>
          <p:nvPr>
            <p:ph sz="half" idx="18" hasCustomPrompt="1"/>
          </p:nvPr>
        </p:nvSpPr>
        <p:spPr>
          <a:xfrm>
            <a:off x="1713808" y="1835516"/>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0" name="Text Placeholder 40">
            <a:extLst>
              <a:ext uri="{FF2B5EF4-FFF2-40B4-BE49-F238E27FC236}">
                <a16:creationId xmlns:a16="http://schemas.microsoft.com/office/drawing/2014/main" id="{ECAB6EC9-2C01-4055-8403-C3BC8DB28CBB}"/>
              </a:ext>
            </a:extLst>
          </p:cNvPr>
          <p:cNvSpPr>
            <a:spLocks noGrp="1"/>
          </p:cNvSpPr>
          <p:nvPr>
            <p:ph type="body" sz="quarter" idx="19" hasCustomPrompt="1"/>
          </p:nvPr>
        </p:nvSpPr>
        <p:spPr>
          <a:xfrm>
            <a:off x="1716028" y="1244807"/>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1" name="Picture Placeholder 2">
            <a:extLst>
              <a:ext uri="{FF2B5EF4-FFF2-40B4-BE49-F238E27FC236}">
                <a16:creationId xmlns:a16="http://schemas.microsoft.com/office/drawing/2014/main" id="{4638B191-C3B4-4D42-9A1E-84DB2281575E}"/>
              </a:ext>
            </a:extLst>
          </p:cNvPr>
          <p:cNvSpPr>
            <a:spLocks noGrp="1" noChangeAspect="1"/>
          </p:cNvSpPr>
          <p:nvPr>
            <p:ph type="pic" sz="quarter" idx="20"/>
          </p:nvPr>
        </p:nvSpPr>
        <p:spPr>
          <a:xfrm>
            <a:off x="452777" y="3743783"/>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33" name="Picture Placeholder 2">
            <a:extLst>
              <a:ext uri="{FF2B5EF4-FFF2-40B4-BE49-F238E27FC236}">
                <a16:creationId xmlns:a16="http://schemas.microsoft.com/office/drawing/2014/main" id="{4475597D-5430-4955-90B7-530B0B95F97B}"/>
              </a:ext>
            </a:extLst>
          </p:cNvPr>
          <p:cNvSpPr>
            <a:spLocks noGrp="1" noChangeAspect="1"/>
          </p:cNvSpPr>
          <p:nvPr>
            <p:ph type="pic" sz="quarter" idx="37"/>
          </p:nvPr>
        </p:nvSpPr>
        <p:spPr>
          <a:xfrm>
            <a:off x="6098388" y="122002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36" name="Picture Placeholder 2">
            <a:extLst>
              <a:ext uri="{FF2B5EF4-FFF2-40B4-BE49-F238E27FC236}">
                <a16:creationId xmlns:a16="http://schemas.microsoft.com/office/drawing/2014/main" id="{EFDD6AF0-8FBC-48BB-8072-77C9FDBE8DD0}"/>
              </a:ext>
            </a:extLst>
          </p:cNvPr>
          <p:cNvSpPr>
            <a:spLocks noGrp="1" noChangeAspect="1"/>
          </p:cNvSpPr>
          <p:nvPr>
            <p:ph type="pic" sz="quarter" idx="40"/>
          </p:nvPr>
        </p:nvSpPr>
        <p:spPr>
          <a:xfrm>
            <a:off x="6098388" y="3743783"/>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40" name="Text Placeholder 40">
            <a:extLst>
              <a:ext uri="{FF2B5EF4-FFF2-40B4-BE49-F238E27FC236}">
                <a16:creationId xmlns:a16="http://schemas.microsoft.com/office/drawing/2014/main" id="{8E395123-829D-4474-A4C8-667BA5FBD0E8}"/>
              </a:ext>
            </a:extLst>
          </p:cNvPr>
          <p:cNvSpPr>
            <a:spLocks noGrp="1"/>
          </p:cNvSpPr>
          <p:nvPr>
            <p:ph type="body" sz="quarter" idx="43" hasCustomPrompt="1"/>
          </p:nvPr>
        </p:nvSpPr>
        <p:spPr>
          <a:xfrm>
            <a:off x="1713808" y="1593789"/>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8" name="Content Placeholder 2">
            <a:extLst>
              <a:ext uri="{FF2B5EF4-FFF2-40B4-BE49-F238E27FC236}">
                <a16:creationId xmlns:a16="http://schemas.microsoft.com/office/drawing/2014/main" id="{0104269F-D162-4134-991E-47C41086628D}"/>
              </a:ext>
            </a:extLst>
          </p:cNvPr>
          <p:cNvSpPr>
            <a:spLocks noGrp="1"/>
          </p:cNvSpPr>
          <p:nvPr>
            <p:ph sz="half" idx="44" hasCustomPrompt="1"/>
          </p:nvPr>
        </p:nvSpPr>
        <p:spPr>
          <a:xfrm>
            <a:off x="1711588" y="4334492"/>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9" name="Text Placeholder 40">
            <a:extLst>
              <a:ext uri="{FF2B5EF4-FFF2-40B4-BE49-F238E27FC236}">
                <a16:creationId xmlns:a16="http://schemas.microsoft.com/office/drawing/2014/main" id="{A342A5EC-B6FD-4C56-8B61-EE42E783DA32}"/>
              </a:ext>
            </a:extLst>
          </p:cNvPr>
          <p:cNvSpPr>
            <a:spLocks noGrp="1"/>
          </p:cNvSpPr>
          <p:nvPr>
            <p:ph type="body" sz="quarter" idx="45" hasCustomPrompt="1"/>
          </p:nvPr>
        </p:nvSpPr>
        <p:spPr>
          <a:xfrm>
            <a:off x="1713808" y="3743783"/>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30" name="Text Placeholder 40">
            <a:extLst>
              <a:ext uri="{FF2B5EF4-FFF2-40B4-BE49-F238E27FC236}">
                <a16:creationId xmlns:a16="http://schemas.microsoft.com/office/drawing/2014/main" id="{A21DA91F-BA41-40F1-9FE7-D324137B1D4F}"/>
              </a:ext>
            </a:extLst>
          </p:cNvPr>
          <p:cNvSpPr>
            <a:spLocks noGrp="1"/>
          </p:cNvSpPr>
          <p:nvPr>
            <p:ph type="body" sz="quarter" idx="46" hasCustomPrompt="1"/>
          </p:nvPr>
        </p:nvSpPr>
        <p:spPr>
          <a:xfrm>
            <a:off x="1711588" y="4092765"/>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43" name="Content Placeholder 2">
            <a:extLst>
              <a:ext uri="{FF2B5EF4-FFF2-40B4-BE49-F238E27FC236}">
                <a16:creationId xmlns:a16="http://schemas.microsoft.com/office/drawing/2014/main" id="{A7D9D299-1FA9-46A9-851C-C7D794A67E94}"/>
              </a:ext>
            </a:extLst>
          </p:cNvPr>
          <p:cNvSpPr>
            <a:spLocks noGrp="1"/>
          </p:cNvSpPr>
          <p:nvPr>
            <p:ph sz="half" idx="47" hasCustomPrompt="1"/>
          </p:nvPr>
        </p:nvSpPr>
        <p:spPr>
          <a:xfrm>
            <a:off x="7359419" y="4334492"/>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44" name="Text Placeholder 40">
            <a:extLst>
              <a:ext uri="{FF2B5EF4-FFF2-40B4-BE49-F238E27FC236}">
                <a16:creationId xmlns:a16="http://schemas.microsoft.com/office/drawing/2014/main" id="{F431094B-B77F-4E11-B155-5575047CB14B}"/>
              </a:ext>
            </a:extLst>
          </p:cNvPr>
          <p:cNvSpPr>
            <a:spLocks noGrp="1"/>
          </p:cNvSpPr>
          <p:nvPr>
            <p:ph type="body" sz="quarter" idx="48" hasCustomPrompt="1"/>
          </p:nvPr>
        </p:nvSpPr>
        <p:spPr>
          <a:xfrm>
            <a:off x="7361639" y="3743783"/>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45" name="Text Placeholder 40">
            <a:extLst>
              <a:ext uri="{FF2B5EF4-FFF2-40B4-BE49-F238E27FC236}">
                <a16:creationId xmlns:a16="http://schemas.microsoft.com/office/drawing/2014/main" id="{8C4F6957-900D-4D64-BE72-09C4D1DD7447}"/>
              </a:ext>
            </a:extLst>
          </p:cNvPr>
          <p:cNvSpPr>
            <a:spLocks noGrp="1"/>
          </p:cNvSpPr>
          <p:nvPr>
            <p:ph type="body" sz="quarter" idx="49" hasCustomPrompt="1"/>
          </p:nvPr>
        </p:nvSpPr>
        <p:spPr>
          <a:xfrm>
            <a:off x="7359419" y="4092765"/>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49" name="Content Placeholder 2">
            <a:extLst>
              <a:ext uri="{FF2B5EF4-FFF2-40B4-BE49-F238E27FC236}">
                <a16:creationId xmlns:a16="http://schemas.microsoft.com/office/drawing/2014/main" id="{0EBBEDFA-F0FF-4DA6-AC7E-C5DFC6F986A1}"/>
              </a:ext>
            </a:extLst>
          </p:cNvPr>
          <p:cNvSpPr>
            <a:spLocks noGrp="1"/>
          </p:cNvSpPr>
          <p:nvPr>
            <p:ph sz="half" idx="50" hasCustomPrompt="1"/>
          </p:nvPr>
        </p:nvSpPr>
        <p:spPr>
          <a:xfrm>
            <a:off x="7357199" y="1816733"/>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50" name="Text Placeholder 40">
            <a:extLst>
              <a:ext uri="{FF2B5EF4-FFF2-40B4-BE49-F238E27FC236}">
                <a16:creationId xmlns:a16="http://schemas.microsoft.com/office/drawing/2014/main" id="{060D3BD7-A6D4-4BD8-981A-EB9A307E2E15}"/>
              </a:ext>
            </a:extLst>
          </p:cNvPr>
          <p:cNvSpPr>
            <a:spLocks noGrp="1"/>
          </p:cNvSpPr>
          <p:nvPr>
            <p:ph type="body" sz="quarter" idx="51" hasCustomPrompt="1"/>
          </p:nvPr>
        </p:nvSpPr>
        <p:spPr>
          <a:xfrm>
            <a:off x="7359419" y="1226024"/>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51" name="Text Placeholder 40">
            <a:extLst>
              <a:ext uri="{FF2B5EF4-FFF2-40B4-BE49-F238E27FC236}">
                <a16:creationId xmlns:a16="http://schemas.microsoft.com/office/drawing/2014/main" id="{25D737B8-484D-48C0-AA3D-59AF7860E8C4}"/>
              </a:ext>
            </a:extLst>
          </p:cNvPr>
          <p:cNvSpPr>
            <a:spLocks noGrp="1"/>
          </p:cNvSpPr>
          <p:nvPr>
            <p:ph type="body" sz="quarter" idx="52" hasCustomPrompt="1"/>
          </p:nvPr>
        </p:nvSpPr>
        <p:spPr>
          <a:xfrm>
            <a:off x="7357199" y="1575006"/>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3" name="Text Placeholder 2">
            <a:extLst>
              <a:ext uri="{FF2B5EF4-FFF2-40B4-BE49-F238E27FC236}">
                <a16:creationId xmlns:a16="http://schemas.microsoft.com/office/drawing/2014/main" id="{B78E86EC-4229-468D-A1AA-98D35C58ABF4}"/>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Tree>
    <p:extLst>
      <p:ext uri="{BB962C8B-B14F-4D97-AF65-F5344CB8AC3E}">
        <p14:creationId xmlns:p14="http://schemas.microsoft.com/office/powerpoint/2010/main" val="2406585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Members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C32B8C-F477-4249-A2D1-CE22308E2139}"/>
              </a:ext>
            </a:extLst>
          </p:cNvPr>
          <p:cNvSpPr>
            <a:spLocks noGrp="1"/>
          </p:cNvSpPr>
          <p:nvPr>
            <p:ph type="title" hasCustomPrompt="1"/>
          </p:nvPr>
        </p:nvSpPr>
        <p:spPr>
          <a:xfrm>
            <a:off x="1681019" y="612945"/>
            <a:ext cx="640080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7" name="Picture Placeholder 2">
            <a:extLst>
              <a:ext uri="{FF2B5EF4-FFF2-40B4-BE49-F238E27FC236}">
                <a16:creationId xmlns:a16="http://schemas.microsoft.com/office/drawing/2014/main" id="{241C08C3-92D3-43AC-B564-A0757282B9CB}"/>
              </a:ext>
            </a:extLst>
          </p:cNvPr>
          <p:cNvSpPr>
            <a:spLocks noGrp="1" noChangeAspect="1"/>
          </p:cNvSpPr>
          <p:nvPr>
            <p:ph type="pic" sz="quarter" idx="17"/>
          </p:nvPr>
        </p:nvSpPr>
        <p:spPr>
          <a:xfrm>
            <a:off x="8322321" y="1188854"/>
            <a:ext cx="2103120" cy="210312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22" name="Slide Number Placeholder 10">
            <a:extLst>
              <a:ext uri="{FF2B5EF4-FFF2-40B4-BE49-F238E27FC236}">
                <a16:creationId xmlns:a16="http://schemas.microsoft.com/office/drawing/2014/main" id="{AF178A54-F306-407D-8D86-FBDEF12AC8A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9" name="Content Placeholder 2">
            <a:extLst>
              <a:ext uri="{FF2B5EF4-FFF2-40B4-BE49-F238E27FC236}">
                <a16:creationId xmlns:a16="http://schemas.microsoft.com/office/drawing/2014/main" id="{A4DB029F-50CE-4F54-86CB-E880530521F6}"/>
              </a:ext>
            </a:extLst>
          </p:cNvPr>
          <p:cNvSpPr>
            <a:spLocks noGrp="1"/>
          </p:cNvSpPr>
          <p:nvPr>
            <p:ph sz="half" idx="18" hasCustomPrompt="1"/>
          </p:nvPr>
        </p:nvSpPr>
        <p:spPr>
          <a:xfrm>
            <a:off x="1681019" y="1774556"/>
            <a:ext cx="640080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0" name="Text Placeholder 40">
            <a:extLst>
              <a:ext uri="{FF2B5EF4-FFF2-40B4-BE49-F238E27FC236}">
                <a16:creationId xmlns:a16="http://schemas.microsoft.com/office/drawing/2014/main" id="{ECAB6EC9-2C01-4055-8403-C3BC8DB28CBB}"/>
              </a:ext>
            </a:extLst>
          </p:cNvPr>
          <p:cNvSpPr>
            <a:spLocks noGrp="1"/>
          </p:cNvSpPr>
          <p:nvPr>
            <p:ph type="body" sz="quarter" idx="19" hasCustomPrompt="1"/>
          </p:nvPr>
        </p:nvSpPr>
        <p:spPr>
          <a:xfrm>
            <a:off x="1683239" y="1183847"/>
            <a:ext cx="640080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1" name="Picture Placeholder 2">
            <a:extLst>
              <a:ext uri="{FF2B5EF4-FFF2-40B4-BE49-F238E27FC236}">
                <a16:creationId xmlns:a16="http://schemas.microsoft.com/office/drawing/2014/main" id="{4638B191-C3B4-4D42-9A1E-84DB2281575E}"/>
              </a:ext>
            </a:extLst>
          </p:cNvPr>
          <p:cNvSpPr>
            <a:spLocks noGrp="1" noChangeAspect="1"/>
          </p:cNvSpPr>
          <p:nvPr>
            <p:ph type="pic" sz="quarter" idx="20"/>
          </p:nvPr>
        </p:nvSpPr>
        <p:spPr>
          <a:xfrm>
            <a:off x="8322321" y="3774262"/>
            <a:ext cx="2103120" cy="210312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40" name="Text Placeholder 40">
            <a:extLst>
              <a:ext uri="{FF2B5EF4-FFF2-40B4-BE49-F238E27FC236}">
                <a16:creationId xmlns:a16="http://schemas.microsoft.com/office/drawing/2014/main" id="{8E395123-829D-4474-A4C8-667BA5FBD0E8}"/>
              </a:ext>
            </a:extLst>
          </p:cNvPr>
          <p:cNvSpPr>
            <a:spLocks noGrp="1"/>
          </p:cNvSpPr>
          <p:nvPr>
            <p:ph type="body" sz="quarter" idx="43" hasCustomPrompt="1"/>
          </p:nvPr>
        </p:nvSpPr>
        <p:spPr>
          <a:xfrm>
            <a:off x="1681019" y="1532829"/>
            <a:ext cx="640080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8" name="Content Placeholder 2">
            <a:extLst>
              <a:ext uri="{FF2B5EF4-FFF2-40B4-BE49-F238E27FC236}">
                <a16:creationId xmlns:a16="http://schemas.microsoft.com/office/drawing/2014/main" id="{0104269F-D162-4134-991E-47C41086628D}"/>
              </a:ext>
            </a:extLst>
          </p:cNvPr>
          <p:cNvSpPr>
            <a:spLocks noGrp="1"/>
          </p:cNvSpPr>
          <p:nvPr>
            <p:ph sz="half" idx="44" hasCustomPrompt="1"/>
          </p:nvPr>
        </p:nvSpPr>
        <p:spPr>
          <a:xfrm>
            <a:off x="1681019" y="4364972"/>
            <a:ext cx="640080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9" name="Text Placeholder 40">
            <a:extLst>
              <a:ext uri="{FF2B5EF4-FFF2-40B4-BE49-F238E27FC236}">
                <a16:creationId xmlns:a16="http://schemas.microsoft.com/office/drawing/2014/main" id="{A342A5EC-B6FD-4C56-8B61-EE42E783DA32}"/>
              </a:ext>
            </a:extLst>
          </p:cNvPr>
          <p:cNvSpPr>
            <a:spLocks noGrp="1"/>
          </p:cNvSpPr>
          <p:nvPr>
            <p:ph type="body" sz="quarter" idx="45" hasCustomPrompt="1"/>
          </p:nvPr>
        </p:nvSpPr>
        <p:spPr>
          <a:xfrm>
            <a:off x="1683239" y="3774263"/>
            <a:ext cx="640080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30" name="Text Placeholder 40">
            <a:extLst>
              <a:ext uri="{FF2B5EF4-FFF2-40B4-BE49-F238E27FC236}">
                <a16:creationId xmlns:a16="http://schemas.microsoft.com/office/drawing/2014/main" id="{A21DA91F-BA41-40F1-9FE7-D324137B1D4F}"/>
              </a:ext>
            </a:extLst>
          </p:cNvPr>
          <p:cNvSpPr>
            <a:spLocks noGrp="1"/>
          </p:cNvSpPr>
          <p:nvPr>
            <p:ph type="body" sz="quarter" idx="46" hasCustomPrompt="1"/>
          </p:nvPr>
        </p:nvSpPr>
        <p:spPr>
          <a:xfrm>
            <a:off x="1681019" y="4123245"/>
            <a:ext cx="640080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5" name="Text Placeholder 2">
            <a:extLst>
              <a:ext uri="{FF2B5EF4-FFF2-40B4-BE49-F238E27FC236}">
                <a16:creationId xmlns:a16="http://schemas.microsoft.com/office/drawing/2014/main" id="{42B0341C-5EF7-4E12-BC29-AC1E92258A19}"/>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grpSp>
        <p:nvGrpSpPr>
          <p:cNvPr id="17" name="Group 16">
            <a:extLst>
              <a:ext uri="{FF2B5EF4-FFF2-40B4-BE49-F238E27FC236}">
                <a16:creationId xmlns:a16="http://schemas.microsoft.com/office/drawing/2014/main" id="{6F3A53E5-8802-4C53-9FAF-82C384A0F42E}"/>
              </a:ext>
            </a:extLst>
          </p:cNvPr>
          <p:cNvGrpSpPr/>
          <p:nvPr userDrawn="1"/>
        </p:nvGrpSpPr>
        <p:grpSpPr>
          <a:xfrm>
            <a:off x="-55417" y="1698919"/>
            <a:ext cx="1293089" cy="3460163"/>
            <a:chOff x="-55417" y="1892322"/>
            <a:chExt cx="1293089" cy="3460163"/>
          </a:xfrm>
        </p:grpSpPr>
        <p:pic>
          <p:nvPicPr>
            <p:cNvPr id="18" name="Graphic 17">
              <a:extLst>
                <a:ext uri="{FF2B5EF4-FFF2-40B4-BE49-F238E27FC236}">
                  <a16:creationId xmlns:a16="http://schemas.microsoft.com/office/drawing/2014/main" id="{E7EB5772-1344-471B-83EE-748B4138186C}"/>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60588" r="29924"/>
            <a:stretch/>
          </p:blipFill>
          <p:spPr>
            <a:xfrm rot="5400000" flipV="1">
              <a:off x="-338528" y="3994756"/>
              <a:ext cx="1640840" cy="1074617"/>
            </a:xfrm>
            <a:prstGeom prst="rect">
              <a:avLst/>
            </a:prstGeom>
          </p:spPr>
        </p:pic>
        <p:pic>
          <p:nvPicPr>
            <p:cNvPr id="23" name="Graphic 22">
              <a:extLst>
                <a:ext uri="{FF2B5EF4-FFF2-40B4-BE49-F238E27FC236}">
                  <a16:creationId xmlns:a16="http://schemas.microsoft.com/office/drawing/2014/main" id="{DB3BE30E-D8AC-48A3-A0ED-E024A8E7B713}"/>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5400000" flipH="1">
              <a:off x="-584593" y="2476914"/>
              <a:ext cx="1819322" cy="650138"/>
            </a:xfrm>
            <a:prstGeom prst="rect">
              <a:avLst/>
            </a:prstGeom>
          </p:spPr>
        </p:pic>
        <p:pic>
          <p:nvPicPr>
            <p:cNvPr id="24" name="Graphic 23">
              <a:extLst>
                <a:ext uri="{FF2B5EF4-FFF2-40B4-BE49-F238E27FC236}">
                  <a16:creationId xmlns:a16="http://schemas.microsoft.com/office/drawing/2014/main" id="{C5FA5CC9-E526-4FA7-954F-0BE12C1028EE}"/>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34017031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risson">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FC30E937-07EE-4D57-9E29-15FBD5E84374}"/>
              </a:ext>
            </a:extLst>
          </p:cNvPr>
          <p:cNvSpPr>
            <a:spLocks noGrp="1"/>
          </p:cNvSpPr>
          <p:nvPr>
            <p:ph sz="half" idx="35" hasCustomPrompt="1"/>
          </p:nvPr>
        </p:nvSpPr>
        <p:spPr>
          <a:xfrm>
            <a:off x="1539240" y="3515992"/>
            <a:ext cx="2743200" cy="2165951"/>
          </a:xfrm>
          <a:prstGeom prst="rect">
            <a:avLst/>
          </a:prstGeom>
        </p:spPr>
        <p:txBody>
          <a:bodyPr>
            <a:normAutofit/>
          </a:bodyPr>
          <a:lstStyle>
            <a:lvl1pPr marL="0" indent="0" algn="l">
              <a:lnSpc>
                <a:spcPct val="130000"/>
              </a:lnSpc>
              <a:spcBef>
                <a:spcPts val="0"/>
              </a:spcBef>
              <a:spcAft>
                <a:spcPts val="1200"/>
              </a:spcAft>
              <a:buClr>
                <a:schemeClr val="accent1"/>
              </a:buClr>
              <a:buFont typeface="Wingdings 3" panose="05040102010807070707" pitchFamily="18" charset="2"/>
              <a:buNone/>
              <a:defRPr lang="en-US" sz="1800" kern="1200" dirty="0">
                <a:solidFill>
                  <a:schemeClr val="bg2">
                    <a:lumMod val="10000"/>
                  </a:schemeClr>
                </a:solidFill>
                <a:latin typeface="+mn-lt"/>
                <a:ea typeface="+mn-ea"/>
                <a:cs typeface="+mn-cs"/>
              </a:defRPr>
            </a:lvl1pPr>
            <a:lvl2pPr marL="457200" indent="0" algn="l">
              <a:lnSpc>
                <a:spcPct val="114000"/>
              </a:lnSpc>
              <a:spcBef>
                <a:spcPts val="0"/>
              </a:spcBef>
              <a:spcAft>
                <a:spcPts val="600"/>
              </a:spcAft>
              <a:buClr>
                <a:schemeClr val="bg2">
                  <a:lumMod val="75000"/>
                </a:schemeClr>
              </a:buClr>
              <a:buSzPct val="100000"/>
              <a:buFont typeface="Wingdings" panose="05000000000000000000" pitchFamily="2" charset="2"/>
              <a:buNone/>
              <a:defRPr sz="12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p:txBody>
      </p:sp>
      <p:sp>
        <p:nvSpPr>
          <p:cNvPr id="12" name="Picture Placeholder 14">
            <a:extLst>
              <a:ext uri="{FF2B5EF4-FFF2-40B4-BE49-F238E27FC236}">
                <a16:creationId xmlns:a16="http://schemas.microsoft.com/office/drawing/2014/main" id="{2223EBB1-EA93-4984-AB79-F5A95C6C631C}"/>
              </a:ext>
            </a:extLst>
          </p:cNvPr>
          <p:cNvSpPr>
            <a:spLocks noGrp="1"/>
          </p:cNvSpPr>
          <p:nvPr>
            <p:ph type="pic" sz="quarter" idx="13"/>
          </p:nvPr>
        </p:nvSpPr>
        <p:spPr>
          <a:xfrm>
            <a:off x="1767840" y="650559"/>
            <a:ext cx="2286000" cy="2286000"/>
          </a:xfrm>
          <a:prstGeom prst="ellipse">
            <a:avLst/>
          </a:prstGeom>
        </p:spPr>
        <p:txBody>
          <a:bodyPr/>
          <a:lstStyle>
            <a:lvl1pPr marL="0" indent="0" algn="ctr">
              <a:buNone/>
              <a:defRPr/>
            </a:lvl1pPr>
          </a:lstStyle>
          <a:p>
            <a:endParaRPr lang="en-CA" dirty="0"/>
          </a:p>
        </p:txBody>
      </p:sp>
      <p:sp>
        <p:nvSpPr>
          <p:cNvPr id="16" name="Content Placeholder 2">
            <a:extLst>
              <a:ext uri="{FF2B5EF4-FFF2-40B4-BE49-F238E27FC236}">
                <a16:creationId xmlns:a16="http://schemas.microsoft.com/office/drawing/2014/main" id="{ADC8BCAF-7D2B-4729-88A8-A37166E2222B}"/>
              </a:ext>
            </a:extLst>
          </p:cNvPr>
          <p:cNvSpPr>
            <a:spLocks noGrp="1"/>
          </p:cNvSpPr>
          <p:nvPr>
            <p:ph sz="half" idx="36" hasCustomPrompt="1"/>
          </p:nvPr>
        </p:nvSpPr>
        <p:spPr>
          <a:xfrm>
            <a:off x="7909560" y="3515992"/>
            <a:ext cx="2743200" cy="2165951"/>
          </a:xfrm>
          <a:prstGeom prst="rect">
            <a:avLst/>
          </a:prstGeom>
        </p:spPr>
        <p:txBody>
          <a:bodyPr>
            <a:normAutofit/>
          </a:bodyPr>
          <a:lstStyle>
            <a:lvl1pPr marL="0" indent="0" algn="l">
              <a:lnSpc>
                <a:spcPct val="130000"/>
              </a:lnSpc>
              <a:spcBef>
                <a:spcPts val="0"/>
              </a:spcBef>
              <a:spcAft>
                <a:spcPts val="1200"/>
              </a:spcAft>
              <a:buClr>
                <a:schemeClr val="accent1"/>
              </a:buClr>
              <a:buFont typeface="Wingdings 3" panose="05040102010807070707" pitchFamily="18" charset="2"/>
              <a:buNone/>
              <a:defRPr lang="en-US" sz="1800" kern="1200" dirty="0">
                <a:solidFill>
                  <a:schemeClr val="bg2">
                    <a:lumMod val="10000"/>
                  </a:schemeClr>
                </a:solidFill>
                <a:latin typeface="+mn-lt"/>
                <a:ea typeface="+mn-ea"/>
                <a:cs typeface="+mn-cs"/>
              </a:defRPr>
            </a:lvl1pPr>
            <a:lvl2pPr marL="457200" indent="0" algn="l">
              <a:lnSpc>
                <a:spcPct val="114000"/>
              </a:lnSpc>
              <a:spcBef>
                <a:spcPts val="0"/>
              </a:spcBef>
              <a:spcAft>
                <a:spcPts val="600"/>
              </a:spcAft>
              <a:buClr>
                <a:schemeClr val="bg2">
                  <a:lumMod val="75000"/>
                </a:schemeClr>
              </a:buClr>
              <a:buSzPct val="100000"/>
              <a:buFont typeface="Wingdings" panose="05000000000000000000" pitchFamily="2" charset="2"/>
              <a:buNone/>
              <a:defRPr sz="12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p:txBody>
      </p:sp>
      <p:sp>
        <p:nvSpPr>
          <p:cNvPr id="17" name="Picture Placeholder 14">
            <a:extLst>
              <a:ext uri="{FF2B5EF4-FFF2-40B4-BE49-F238E27FC236}">
                <a16:creationId xmlns:a16="http://schemas.microsoft.com/office/drawing/2014/main" id="{62260111-2A0C-4051-BF4F-0B76C33FFED9}"/>
              </a:ext>
            </a:extLst>
          </p:cNvPr>
          <p:cNvSpPr>
            <a:spLocks noGrp="1"/>
          </p:cNvSpPr>
          <p:nvPr>
            <p:ph type="pic" sz="quarter" idx="37"/>
          </p:nvPr>
        </p:nvSpPr>
        <p:spPr>
          <a:xfrm>
            <a:off x="4953000" y="650559"/>
            <a:ext cx="2286000" cy="2286000"/>
          </a:xfrm>
          <a:prstGeom prst="ellipse">
            <a:avLst/>
          </a:prstGeom>
        </p:spPr>
        <p:txBody>
          <a:bodyPr/>
          <a:lstStyle>
            <a:lvl1pPr marL="0" indent="0" algn="ctr">
              <a:buNone/>
              <a:defRPr/>
            </a:lvl1pPr>
          </a:lstStyle>
          <a:p>
            <a:endParaRPr lang="en-CA" dirty="0"/>
          </a:p>
        </p:txBody>
      </p:sp>
      <p:sp>
        <p:nvSpPr>
          <p:cNvPr id="20" name="Content Placeholder 2">
            <a:extLst>
              <a:ext uri="{FF2B5EF4-FFF2-40B4-BE49-F238E27FC236}">
                <a16:creationId xmlns:a16="http://schemas.microsoft.com/office/drawing/2014/main" id="{DDB8CC27-E5D9-474C-B76D-BCAC5BBB75A7}"/>
              </a:ext>
            </a:extLst>
          </p:cNvPr>
          <p:cNvSpPr>
            <a:spLocks noGrp="1"/>
          </p:cNvSpPr>
          <p:nvPr>
            <p:ph sz="half" idx="38" hasCustomPrompt="1"/>
          </p:nvPr>
        </p:nvSpPr>
        <p:spPr>
          <a:xfrm>
            <a:off x="4724400" y="3515992"/>
            <a:ext cx="2743200" cy="2165951"/>
          </a:xfrm>
          <a:prstGeom prst="rect">
            <a:avLst/>
          </a:prstGeom>
        </p:spPr>
        <p:txBody>
          <a:bodyPr>
            <a:normAutofit/>
          </a:bodyPr>
          <a:lstStyle>
            <a:lvl1pPr marL="0" indent="0" algn="l">
              <a:lnSpc>
                <a:spcPct val="130000"/>
              </a:lnSpc>
              <a:spcBef>
                <a:spcPts val="0"/>
              </a:spcBef>
              <a:spcAft>
                <a:spcPts val="1200"/>
              </a:spcAft>
              <a:buClr>
                <a:schemeClr val="accent1"/>
              </a:buClr>
              <a:buFont typeface="Wingdings 3" panose="05040102010807070707" pitchFamily="18" charset="2"/>
              <a:buNone/>
              <a:defRPr lang="en-US" sz="1800" kern="1200" dirty="0">
                <a:solidFill>
                  <a:schemeClr val="bg2">
                    <a:lumMod val="10000"/>
                  </a:schemeClr>
                </a:solidFill>
                <a:latin typeface="+mn-lt"/>
                <a:ea typeface="+mn-ea"/>
                <a:cs typeface="+mn-cs"/>
              </a:defRPr>
            </a:lvl1pPr>
            <a:lvl2pPr marL="457200" indent="0" algn="l">
              <a:lnSpc>
                <a:spcPct val="114000"/>
              </a:lnSpc>
              <a:spcBef>
                <a:spcPts val="0"/>
              </a:spcBef>
              <a:spcAft>
                <a:spcPts val="600"/>
              </a:spcAft>
              <a:buClr>
                <a:schemeClr val="bg2">
                  <a:lumMod val="75000"/>
                </a:schemeClr>
              </a:buClr>
              <a:buSzPct val="100000"/>
              <a:buFont typeface="Wingdings" panose="05000000000000000000" pitchFamily="2" charset="2"/>
              <a:buNone/>
              <a:defRPr sz="12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p:txBody>
      </p:sp>
      <p:sp>
        <p:nvSpPr>
          <p:cNvPr id="22" name="Text Placeholder 2">
            <a:extLst>
              <a:ext uri="{FF2B5EF4-FFF2-40B4-BE49-F238E27FC236}">
                <a16:creationId xmlns:a16="http://schemas.microsoft.com/office/drawing/2014/main" id="{8D6A9086-EECE-4740-BEB8-4BB816E7E75A}"/>
              </a:ext>
            </a:extLst>
          </p:cNvPr>
          <p:cNvSpPr>
            <a:spLocks noGrp="1"/>
          </p:cNvSpPr>
          <p:nvPr>
            <p:ph type="body" idx="17" hasCustomPrompt="1"/>
          </p:nvPr>
        </p:nvSpPr>
        <p:spPr>
          <a:xfrm>
            <a:off x="1539240" y="3176395"/>
            <a:ext cx="2743200" cy="320040"/>
          </a:xfrm>
          <a:prstGeom prst="rect">
            <a:avLst/>
          </a:prstGeom>
        </p:spPr>
        <p:txBody>
          <a:bodyPr anchor="ctr">
            <a:norm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2000" kern="1200" spc="0" baseline="0" dirty="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23" name="Text Placeholder 2">
            <a:extLst>
              <a:ext uri="{FF2B5EF4-FFF2-40B4-BE49-F238E27FC236}">
                <a16:creationId xmlns:a16="http://schemas.microsoft.com/office/drawing/2014/main" id="{9EDAA32F-9A5E-4264-81A7-9DBCC084DE5E}"/>
              </a:ext>
            </a:extLst>
          </p:cNvPr>
          <p:cNvSpPr>
            <a:spLocks noGrp="1"/>
          </p:cNvSpPr>
          <p:nvPr>
            <p:ph type="body" idx="18" hasCustomPrompt="1"/>
          </p:nvPr>
        </p:nvSpPr>
        <p:spPr>
          <a:xfrm>
            <a:off x="4724400" y="3171187"/>
            <a:ext cx="2743200" cy="320040"/>
          </a:xfrm>
          <a:prstGeom prst="rect">
            <a:avLst/>
          </a:prstGeom>
        </p:spPr>
        <p:txBody>
          <a:bodyPr anchor="ctr">
            <a:norm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2000" kern="1200" spc="0" baseline="0" dirty="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85750" lvl="0" indent="-285750" algn="l" defTabSz="914400" rtl="0" eaLnBrk="1" latinLnBrk="0" hangingPunct="1">
              <a:lnSpc>
                <a:spcPct val="90000"/>
              </a:lnSpc>
              <a:spcBef>
                <a:spcPct val="0"/>
              </a:spcBef>
            </a:pPr>
            <a:r>
              <a:rPr lang="en-US" dirty="0"/>
              <a:t>Click to edit text</a:t>
            </a:r>
          </a:p>
        </p:txBody>
      </p:sp>
      <p:sp>
        <p:nvSpPr>
          <p:cNvPr id="24" name="Text Placeholder 2">
            <a:extLst>
              <a:ext uri="{FF2B5EF4-FFF2-40B4-BE49-F238E27FC236}">
                <a16:creationId xmlns:a16="http://schemas.microsoft.com/office/drawing/2014/main" id="{5F4E5795-6311-494D-9B63-22E7B7DD1134}"/>
              </a:ext>
            </a:extLst>
          </p:cNvPr>
          <p:cNvSpPr>
            <a:spLocks noGrp="1"/>
          </p:cNvSpPr>
          <p:nvPr>
            <p:ph type="body" idx="40" hasCustomPrompt="1"/>
          </p:nvPr>
        </p:nvSpPr>
        <p:spPr>
          <a:xfrm>
            <a:off x="7909560" y="3176644"/>
            <a:ext cx="2743200" cy="320040"/>
          </a:xfrm>
          <a:prstGeom prst="rect">
            <a:avLst/>
          </a:prstGeom>
        </p:spPr>
        <p:txBody>
          <a:bodyPr anchor="ctr">
            <a:norm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2000" kern="1200" spc="0" baseline="0" dirty="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85750" lvl="0" indent="-285750" algn="l" defTabSz="914400" rtl="0" eaLnBrk="1" latinLnBrk="0" hangingPunct="1">
              <a:lnSpc>
                <a:spcPct val="90000"/>
              </a:lnSpc>
              <a:spcBef>
                <a:spcPct val="0"/>
              </a:spcBef>
            </a:pPr>
            <a:r>
              <a:rPr lang="en-US" dirty="0"/>
              <a:t>Click to edit text</a:t>
            </a:r>
          </a:p>
        </p:txBody>
      </p:sp>
      <p:sp>
        <p:nvSpPr>
          <p:cNvPr id="26" name="Slide Number Placeholder 10">
            <a:extLst>
              <a:ext uri="{FF2B5EF4-FFF2-40B4-BE49-F238E27FC236}">
                <a16:creationId xmlns:a16="http://schemas.microsoft.com/office/drawing/2014/main" id="{374140C4-FF3F-4319-9FD8-525A36283B2C}"/>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8" name="Text Placeholder 2">
            <a:extLst>
              <a:ext uri="{FF2B5EF4-FFF2-40B4-BE49-F238E27FC236}">
                <a16:creationId xmlns:a16="http://schemas.microsoft.com/office/drawing/2014/main" id="{47925FD0-FAEF-4C27-9197-F4CD9A9FAD2E}"/>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30" name="Picture Placeholder 14">
            <a:extLst>
              <a:ext uri="{FF2B5EF4-FFF2-40B4-BE49-F238E27FC236}">
                <a16:creationId xmlns:a16="http://schemas.microsoft.com/office/drawing/2014/main" id="{50E279B9-0131-4E82-8435-831E99E90AE2}"/>
              </a:ext>
            </a:extLst>
          </p:cNvPr>
          <p:cNvSpPr>
            <a:spLocks noGrp="1"/>
          </p:cNvSpPr>
          <p:nvPr>
            <p:ph type="pic" sz="quarter" idx="39"/>
          </p:nvPr>
        </p:nvSpPr>
        <p:spPr>
          <a:xfrm>
            <a:off x="8138160" y="650559"/>
            <a:ext cx="2286000" cy="2286000"/>
          </a:xfrm>
          <a:prstGeom prst="ellipse">
            <a:avLst/>
          </a:prstGeom>
        </p:spPr>
        <p:txBody>
          <a:bodyPr/>
          <a:lstStyle>
            <a:lvl1pPr marL="0" indent="0" algn="ctr">
              <a:buNone/>
              <a:defRPr/>
            </a:lvl1pPr>
          </a:lstStyle>
          <a:p>
            <a:endParaRPr lang="en-CA" dirty="0"/>
          </a:p>
        </p:txBody>
      </p:sp>
      <p:pic>
        <p:nvPicPr>
          <p:cNvPr id="19" name="Graphic 18">
            <a:extLst>
              <a:ext uri="{FF2B5EF4-FFF2-40B4-BE49-F238E27FC236}">
                <a16:creationId xmlns:a16="http://schemas.microsoft.com/office/drawing/2014/main" id="{93FA2083-1CC0-403F-87CD-CA2CF38C2220}"/>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60588" r="29924"/>
          <a:stretch/>
        </p:blipFill>
        <p:spPr>
          <a:xfrm rot="5400000" flipV="1">
            <a:off x="-338528" y="3637785"/>
            <a:ext cx="1640840" cy="1074617"/>
          </a:xfrm>
          <a:prstGeom prst="rect">
            <a:avLst/>
          </a:prstGeom>
        </p:spPr>
      </p:pic>
      <p:pic>
        <p:nvPicPr>
          <p:cNvPr id="21" name="Graphic 20">
            <a:extLst>
              <a:ext uri="{FF2B5EF4-FFF2-40B4-BE49-F238E27FC236}">
                <a16:creationId xmlns:a16="http://schemas.microsoft.com/office/drawing/2014/main" id="{A01001C5-5A45-452E-8A35-FA89E5B39C50}"/>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5400000" flipH="1">
            <a:off x="-583567" y="5344716"/>
            <a:ext cx="1819322" cy="650138"/>
          </a:xfrm>
          <a:prstGeom prst="rect">
            <a:avLst/>
          </a:prstGeom>
        </p:spPr>
      </p:pic>
      <p:pic>
        <p:nvPicPr>
          <p:cNvPr id="25" name="Graphic 24">
            <a:extLst>
              <a:ext uri="{FF2B5EF4-FFF2-40B4-BE49-F238E27FC236}">
                <a16:creationId xmlns:a16="http://schemas.microsoft.com/office/drawing/2014/main" id="{FB73D7A6-3579-4F84-BD04-4ACC27999D4F}"/>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18472" y="4519432"/>
            <a:ext cx="1219200" cy="925908"/>
          </a:xfrm>
          <a:prstGeom prst="rect">
            <a:avLst/>
          </a:prstGeom>
        </p:spPr>
      </p:pic>
    </p:spTree>
    <p:extLst>
      <p:ext uri="{BB962C8B-B14F-4D97-AF65-F5344CB8AC3E}">
        <p14:creationId xmlns:p14="http://schemas.microsoft.com/office/powerpoint/2010/main" val="30674941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58EA9670-8083-4C97-AA02-EA9F5B1CED03}"/>
              </a:ext>
            </a:extLst>
          </p:cNvPr>
          <p:cNvSpPr>
            <a:spLocks noGrp="1"/>
          </p:cNvSpPr>
          <p:nvPr>
            <p:ph type="pic" sz="quarter" idx="17"/>
          </p:nvPr>
        </p:nvSpPr>
        <p:spPr>
          <a:xfrm>
            <a:off x="746760" y="3179392"/>
            <a:ext cx="10698480" cy="3040250"/>
          </a:xfrm>
          <a:prstGeom prst="rect">
            <a:avLst/>
          </a:prstGeom>
        </p:spPr>
        <p:txBody>
          <a:bodyPr/>
          <a:lstStyle>
            <a:lvl1pPr marL="0" indent="0" algn="ctr">
              <a:buNone/>
              <a:defRPr/>
            </a:lvl1pPr>
          </a:lstStyle>
          <a:p>
            <a:endParaRPr lang="en-CA"/>
          </a:p>
        </p:txBody>
      </p:sp>
      <p:sp>
        <p:nvSpPr>
          <p:cNvPr id="8" name="Title 1">
            <a:extLst>
              <a:ext uri="{FF2B5EF4-FFF2-40B4-BE49-F238E27FC236}">
                <a16:creationId xmlns:a16="http://schemas.microsoft.com/office/drawing/2014/main" id="{7B53DD52-3B32-4726-BCAF-2CFC2B3E6354}"/>
              </a:ext>
            </a:extLst>
          </p:cNvPr>
          <p:cNvSpPr>
            <a:spLocks noGrp="1"/>
          </p:cNvSpPr>
          <p:nvPr>
            <p:ph type="title" hasCustomPrompt="1"/>
          </p:nvPr>
        </p:nvSpPr>
        <p:spPr>
          <a:xfrm>
            <a:off x="746761" y="1795769"/>
            <a:ext cx="2673928" cy="945709"/>
          </a:xfrm>
          <a:prstGeom prst="rect">
            <a:avLst/>
          </a:prstGeom>
        </p:spPr>
        <p:txBody>
          <a:bodyPr lIns="0" tIns="0" anchor="b">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9" name="Content Placeholder 2">
            <a:extLst>
              <a:ext uri="{FF2B5EF4-FFF2-40B4-BE49-F238E27FC236}">
                <a16:creationId xmlns:a16="http://schemas.microsoft.com/office/drawing/2014/main" id="{1263E80E-A6A5-4CE4-8ECB-CAB226899011}"/>
              </a:ext>
            </a:extLst>
          </p:cNvPr>
          <p:cNvSpPr>
            <a:spLocks noGrp="1"/>
          </p:cNvSpPr>
          <p:nvPr>
            <p:ph sz="half" idx="33" hasCustomPrompt="1"/>
          </p:nvPr>
        </p:nvSpPr>
        <p:spPr>
          <a:xfrm>
            <a:off x="7692967" y="638359"/>
            <a:ext cx="3749040" cy="2103120"/>
          </a:xfrm>
          <a:prstGeom prst="rect">
            <a:avLst/>
          </a:prstGeom>
        </p:spPr>
        <p:txBody>
          <a:bodyPr anchor="b">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0" name="Content Placeholder 2">
            <a:extLst>
              <a:ext uri="{FF2B5EF4-FFF2-40B4-BE49-F238E27FC236}">
                <a16:creationId xmlns:a16="http://schemas.microsoft.com/office/drawing/2014/main" id="{8C5B8E49-DE4E-45FA-A4C6-603A69C2C088}"/>
              </a:ext>
            </a:extLst>
          </p:cNvPr>
          <p:cNvSpPr>
            <a:spLocks noGrp="1"/>
          </p:cNvSpPr>
          <p:nvPr>
            <p:ph sz="half" idx="34" hasCustomPrompt="1"/>
          </p:nvPr>
        </p:nvSpPr>
        <p:spPr>
          <a:xfrm>
            <a:off x="3705168" y="638358"/>
            <a:ext cx="3749040" cy="2103120"/>
          </a:xfrm>
          <a:prstGeom prst="rect">
            <a:avLst/>
          </a:prstGeom>
        </p:spPr>
        <p:txBody>
          <a:bodyPr anchor="b">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4" name="Text Placeholder 2">
            <a:extLst>
              <a:ext uri="{FF2B5EF4-FFF2-40B4-BE49-F238E27FC236}">
                <a16:creationId xmlns:a16="http://schemas.microsoft.com/office/drawing/2014/main" id="{16CEA261-00CA-4A4E-9976-6F73738C6F9D}"/>
              </a:ext>
            </a:extLst>
          </p:cNvPr>
          <p:cNvSpPr>
            <a:spLocks noGrp="1"/>
          </p:cNvSpPr>
          <p:nvPr>
            <p:ph type="body" idx="21" hasCustomPrompt="1"/>
          </p:nvPr>
        </p:nvSpPr>
        <p:spPr>
          <a:xfrm>
            <a:off x="746760" y="6219643"/>
            <a:ext cx="10698480" cy="320040"/>
          </a:xfrm>
          <a:prstGeom prst="rect">
            <a:avLst/>
          </a:prstGeom>
          <a:solidFill>
            <a:schemeClr val="tx2"/>
          </a:solidFill>
        </p:spPr>
        <p:txBody>
          <a:bodyPr anchor="ctr">
            <a:noAutofit/>
          </a:bodyPr>
          <a:lstStyle>
            <a:lvl1pPr marL="0" indent="0" algn="ctr" defTabSz="457200" rtl="0" eaLnBrk="1" latinLnBrk="0" hangingPunct="1">
              <a:lnSpc>
                <a:spcPct val="114000"/>
              </a:lnSpc>
              <a:spcBef>
                <a:spcPct val="0"/>
              </a:spcBef>
              <a:buNone/>
              <a:defRPr lang="en-US" sz="1400" kern="1200" spc="100" dirty="0">
                <a:solidFill>
                  <a:schemeClr val="bg1"/>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3" name="Slide Number Placeholder 10">
            <a:extLst>
              <a:ext uri="{FF2B5EF4-FFF2-40B4-BE49-F238E27FC236}">
                <a16:creationId xmlns:a16="http://schemas.microsoft.com/office/drawing/2014/main" id="{88451673-7C8C-409B-BEA1-EBB568171434}"/>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11" name="Graphic 10">
            <a:extLst>
              <a:ext uri="{FF2B5EF4-FFF2-40B4-BE49-F238E27FC236}">
                <a16:creationId xmlns:a16="http://schemas.microsoft.com/office/drawing/2014/main" id="{C007AA1E-9A82-4B01-B2B9-50A00F36962C}"/>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 t="51415" r="27243"/>
          <a:stretch/>
        </p:blipFill>
        <p:spPr>
          <a:xfrm>
            <a:off x="765294" y="318316"/>
            <a:ext cx="1703585" cy="1324747"/>
          </a:xfrm>
          <a:prstGeom prst="rect">
            <a:avLst/>
          </a:prstGeom>
        </p:spPr>
      </p:pic>
      <p:pic>
        <p:nvPicPr>
          <p:cNvPr id="12" name="Graphic 11">
            <a:extLst>
              <a:ext uri="{FF2B5EF4-FFF2-40B4-BE49-F238E27FC236}">
                <a16:creationId xmlns:a16="http://schemas.microsoft.com/office/drawing/2014/main" id="{BA8C87FB-C389-4494-865B-9C9619D54D64}"/>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10800000" flipH="1">
            <a:off x="1561172" y="0"/>
            <a:ext cx="1819322" cy="650138"/>
          </a:xfrm>
          <a:prstGeom prst="rect">
            <a:avLst/>
          </a:prstGeom>
        </p:spPr>
      </p:pic>
      <p:pic>
        <p:nvPicPr>
          <p:cNvPr id="15" name="Graphic 14">
            <a:extLst>
              <a:ext uri="{FF2B5EF4-FFF2-40B4-BE49-F238E27FC236}">
                <a16:creationId xmlns:a16="http://schemas.microsoft.com/office/drawing/2014/main" id="{CD575CB1-B8D9-44B6-9794-A9CA7CB3229D}"/>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1373505" y="62787"/>
            <a:ext cx="1219200" cy="925908"/>
          </a:xfrm>
          <a:prstGeom prst="rect">
            <a:avLst/>
          </a:prstGeom>
        </p:spPr>
      </p:pic>
    </p:spTree>
    <p:extLst>
      <p:ext uri="{BB962C8B-B14F-4D97-AF65-F5344CB8AC3E}">
        <p14:creationId xmlns:p14="http://schemas.microsoft.com/office/powerpoint/2010/main" val="3730461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ain Text Center">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FAC11E4D-78EC-47CA-A06F-209F1771BBA5}"/>
              </a:ext>
            </a:extLst>
          </p:cNvPr>
          <p:cNvSpPr>
            <a:spLocks noGrp="1"/>
          </p:cNvSpPr>
          <p:nvPr>
            <p:ph type="pic" sz="quarter" idx="17"/>
          </p:nvPr>
        </p:nvSpPr>
        <p:spPr>
          <a:xfrm>
            <a:off x="0" y="0"/>
            <a:ext cx="3429000" cy="6858000"/>
          </a:xfrm>
          <a:prstGeom prst="rect">
            <a:avLst/>
          </a:prstGeom>
        </p:spPr>
        <p:txBody>
          <a:bodyPr/>
          <a:lstStyle>
            <a:lvl1pPr marL="0" indent="0" algn="ctr">
              <a:buNone/>
              <a:defRPr/>
            </a:lvl1pPr>
          </a:lstStyle>
          <a:p>
            <a:endParaRPr lang="en-CA"/>
          </a:p>
        </p:txBody>
      </p:sp>
      <p:sp>
        <p:nvSpPr>
          <p:cNvPr id="8" name="Picture Placeholder 12">
            <a:extLst>
              <a:ext uri="{FF2B5EF4-FFF2-40B4-BE49-F238E27FC236}">
                <a16:creationId xmlns:a16="http://schemas.microsoft.com/office/drawing/2014/main" id="{C0AF7826-FE01-451C-92B9-E2BA6BBB06AA}"/>
              </a:ext>
            </a:extLst>
          </p:cNvPr>
          <p:cNvSpPr>
            <a:spLocks noGrp="1"/>
          </p:cNvSpPr>
          <p:nvPr>
            <p:ph type="pic" sz="quarter" idx="18"/>
          </p:nvPr>
        </p:nvSpPr>
        <p:spPr>
          <a:xfrm>
            <a:off x="8763000" y="0"/>
            <a:ext cx="3429000" cy="6858000"/>
          </a:xfrm>
          <a:prstGeom prst="rect">
            <a:avLst/>
          </a:prstGeom>
        </p:spPr>
        <p:txBody>
          <a:bodyPr/>
          <a:lstStyle>
            <a:lvl1pPr marL="0" indent="0" algn="ctr">
              <a:buNone/>
              <a:defRPr/>
            </a:lvl1pPr>
          </a:lstStyle>
          <a:p>
            <a:endParaRPr lang="en-CA"/>
          </a:p>
        </p:txBody>
      </p:sp>
      <p:sp>
        <p:nvSpPr>
          <p:cNvPr id="15" name="Title 1">
            <a:extLst>
              <a:ext uri="{FF2B5EF4-FFF2-40B4-BE49-F238E27FC236}">
                <a16:creationId xmlns:a16="http://schemas.microsoft.com/office/drawing/2014/main" id="{70456E66-20AC-46D8-A8BF-1BF0E915F739}"/>
              </a:ext>
            </a:extLst>
          </p:cNvPr>
          <p:cNvSpPr>
            <a:spLocks noGrp="1"/>
          </p:cNvSpPr>
          <p:nvPr>
            <p:ph type="title" hasCustomPrompt="1"/>
          </p:nvPr>
        </p:nvSpPr>
        <p:spPr>
          <a:xfrm>
            <a:off x="4084320" y="641797"/>
            <a:ext cx="402336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16" name="Content Placeholder 2">
            <a:extLst>
              <a:ext uri="{FF2B5EF4-FFF2-40B4-BE49-F238E27FC236}">
                <a16:creationId xmlns:a16="http://schemas.microsoft.com/office/drawing/2014/main" id="{040FF03A-F46C-4874-B9C5-5752ECA4A5BD}"/>
              </a:ext>
            </a:extLst>
          </p:cNvPr>
          <p:cNvSpPr>
            <a:spLocks noGrp="1"/>
          </p:cNvSpPr>
          <p:nvPr>
            <p:ph sz="half" idx="33" hasCustomPrompt="1"/>
          </p:nvPr>
        </p:nvSpPr>
        <p:spPr>
          <a:xfrm>
            <a:off x="4084320" y="1154524"/>
            <a:ext cx="4023360" cy="4495428"/>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9" name="Slide Number Placeholder 10">
            <a:extLst>
              <a:ext uri="{FF2B5EF4-FFF2-40B4-BE49-F238E27FC236}">
                <a16:creationId xmlns:a16="http://schemas.microsoft.com/office/drawing/2014/main" id="{0CDF7544-465A-419D-B712-77CAAD9293D5}"/>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1" name="Text Placeholder 2">
            <a:extLst>
              <a:ext uri="{FF2B5EF4-FFF2-40B4-BE49-F238E27FC236}">
                <a16:creationId xmlns:a16="http://schemas.microsoft.com/office/drawing/2014/main" id="{4BD29AB3-D5AF-4B07-8F8D-FAC5EB8C6894}"/>
              </a:ext>
            </a:extLst>
          </p:cNvPr>
          <p:cNvSpPr>
            <a:spLocks noGrp="1"/>
          </p:cNvSpPr>
          <p:nvPr>
            <p:ph type="body" idx="15" hasCustomPrompt="1"/>
          </p:nvPr>
        </p:nvSpPr>
        <p:spPr>
          <a:xfrm>
            <a:off x="3429000" y="6071616"/>
            <a:ext cx="5334000" cy="786384"/>
          </a:xfrm>
          <a:prstGeom prst="rect">
            <a:avLst/>
          </a:prstGeom>
          <a:solidFill>
            <a:schemeClr val="tx2"/>
          </a:solidFill>
        </p:spPr>
        <p:txBody>
          <a:bodyPr vert="horz" lIns="457200" tIns="45720" rIns="457200" bIns="45720" rtlCol="0" anchor="ctr">
            <a:noAutofit/>
          </a:bodyPr>
          <a:lstStyle>
            <a:lvl1pPr>
              <a:defRPr lang="en-US" sz="1400" spc="100" dirty="0">
                <a:solidFill>
                  <a:schemeClr val="bg1"/>
                </a:solidFill>
                <a:latin typeface="Raleway Medium" panose="020B0603030101060003" pitchFamily="34" charset="0"/>
              </a:defRPr>
            </a:lvl1pPr>
          </a:lstStyle>
          <a:p>
            <a:pPr marL="0" lvl="0" indent="0" algn="ctr" defTabSz="457200">
              <a:lnSpc>
                <a:spcPct val="114000"/>
              </a:lnSpc>
              <a:spcBef>
                <a:spcPct val="0"/>
              </a:spcBef>
              <a:buNone/>
            </a:pPr>
            <a:r>
              <a:rPr lang="en-US" dirty="0"/>
              <a:t>CLICK TO EDIT QUOTE TEXT</a:t>
            </a:r>
          </a:p>
        </p:txBody>
      </p:sp>
    </p:spTree>
    <p:extLst>
      <p:ext uri="{BB962C8B-B14F-4D97-AF65-F5344CB8AC3E}">
        <p14:creationId xmlns:p14="http://schemas.microsoft.com/office/powerpoint/2010/main" val="10964911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ulti-Content Columns">
    <p:spTree>
      <p:nvGrpSpPr>
        <p:cNvPr id="1" name=""/>
        <p:cNvGrpSpPr/>
        <p:nvPr/>
      </p:nvGrpSpPr>
      <p:grpSpPr>
        <a:xfrm>
          <a:off x="0" y="0"/>
          <a:ext cx="0" cy="0"/>
          <a:chOff x="0" y="0"/>
          <a:chExt cx="0" cy="0"/>
        </a:xfrm>
      </p:grpSpPr>
      <p:sp>
        <p:nvSpPr>
          <p:cNvPr id="263" name="Title 1">
            <a:extLst>
              <a:ext uri="{FF2B5EF4-FFF2-40B4-BE49-F238E27FC236}">
                <a16:creationId xmlns:a16="http://schemas.microsoft.com/office/drawing/2014/main" id="{F8BC83FD-E78C-4695-AC5E-09C1D628DD52}"/>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40" name="Content Placeholder 2">
            <a:extLst>
              <a:ext uri="{FF2B5EF4-FFF2-40B4-BE49-F238E27FC236}">
                <a16:creationId xmlns:a16="http://schemas.microsoft.com/office/drawing/2014/main" id="{832DDECF-3819-4307-8A80-B967872A86DC}"/>
              </a:ext>
            </a:extLst>
          </p:cNvPr>
          <p:cNvSpPr>
            <a:spLocks noGrp="1"/>
          </p:cNvSpPr>
          <p:nvPr>
            <p:ph sz="half" idx="33" hasCustomPrompt="1"/>
          </p:nvPr>
        </p:nvSpPr>
        <p:spPr>
          <a:xfrm>
            <a:off x="6309360" y="1380092"/>
            <a:ext cx="4343400" cy="423597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sp>
        <p:nvSpPr>
          <p:cNvPr id="43" name="Content Placeholder 2">
            <a:extLst>
              <a:ext uri="{FF2B5EF4-FFF2-40B4-BE49-F238E27FC236}">
                <a16:creationId xmlns:a16="http://schemas.microsoft.com/office/drawing/2014/main" id="{FC30E937-07EE-4D57-9E29-15FBD5E84374}"/>
              </a:ext>
            </a:extLst>
          </p:cNvPr>
          <p:cNvSpPr>
            <a:spLocks noGrp="1"/>
          </p:cNvSpPr>
          <p:nvPr>
            <p:ph sz="half" idx="35" hasCustomPrompt="1"/>
          </p:nvPr>
        </p:nvSpPr>
        <p:spPr>
          <a:xfrm>
            <a:off x="1539240" y="1380092"/>
            <a:ext cx="4370832" cy="423597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sp>
        <p:nvSpPr>
          <p:cNvPr id="10" name="Slide Number Placeholder 10">
            <a:extLst>
              <a:ext uri="{FF2B5EF4-FFF2-40B4-BE49-F238E27FC236}">
                <a16:creationId xmlns:a16="http://schemas.microsoft.com/office/drawing/2014/main" id="{115D965D-B3B6-4DF9-96F3-E5FA1687C4B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9" name="Text Placeholder 2">
            <a:extLst>
              <a:ext uri="{FF2B5EF4-FFF2-40B4-BE49-F238E27FC236}">
                <a16:creationId xmlns:a16="http://schemas.microsoft.com/office/drawing/2014/main" id="{1FC5EFF0-2FDB-4688-A7F1-6E4DA6C00908}"/>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pic>
        <p:nvPicPr>
          <p:cNvPr id="11" name="Graphic 10">
            <a:extLst>
              <a:ext uri="{FF2B5EF4-FFF2-40B4-BE49-F238E27FC236}">
                <a16:creationId xmlns:a16="http://schemas.microsoft.com/office/drawing/2014/main" id="{A2D53A65-2074-45FE-AF7A-F5A76646D2A3}"/>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60588" r="29924"/>
          <a:stretch/>
        </p:blipFill>
        <p:spPr>
          <a:xfrm rot="5400000" flipV="1">
            <a:off x="-338528" y="3637785"/>
            <a:ext cx="1640840" cy="1074617"/>
          </a:xfrm>
          <a:prstGeom prst="rect">
            <a:avLst/>
          </a:prstGeom>
        </p:spPr>
      </p:pic>
      <p:pic>
        <p:nvPicPr>
          <p:cNvPr id="12" name="Graphic 11">
            <a:extLst>
              <a:ext uri="{FF2B5EF4-FFF2-40B4-BE49-F238E27FC236}">
                <a16:creationId xmlns:a16="http://schemas.microsoft.com/office/drawing/2014/main" id="{0B4AB0CC-689F-4995-AEF4-CE07FE4B6F50}"/>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5400000" flipH="1">
            <a:off x="-583567" y="5344716"/>
            <a:ext cx="1819322" cy="650138"/>
          </a:xfrm>
          <a:prstGeom prst="rect">
            <a:avLst/>
          </a:prstGeom>
        </p:spPr>
      </p:pic>
      <p:pic>
        <p:nvPicPr>
          <p:cNvPr id="15" name="Graphic 14">
            <a:extLst>
              <a:ext uri="{FF2B5EF4-FFF2-40B4-BE49-F238E27FC236}">
                <a16:creationId xmlns:a16="http://schemas.microsoft.com/office/drawing/2014/main" id="{577F26F1-162E-453B-A0A6-4FB12488E851}"/>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18472" y="4519432"/>
            <a:ext cx="1219200" cy="925908"/>
          </a:xfrm>
          <a:prstGeom prst="rect">
            <a:avLst/>
          </a:prstGeom>
        </p:spPr>
      </p:pic>
    </p:spTree>
    <p:extLst>
      <p:ext uri="{BB962C8B-B14F-4D97-AF65-F5344CB8AC3E}">
        <p14:creationId xmlns:p14="http://schemas.microsoft.com/office/powerpoint/2010/main" val="88489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B946FE-FB05-48C0-9AB2-139B66AD87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D855C2-ED1A-4AB0-932C-02268D0C9A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9A2DB-5624-4073-8E3A-B997E7D62E7A}"/>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5" name="Footer Placeholder 4">
            <a:extLst>
              <a:ext uri="{FF2B5EF4-FFF2-40B4-BE49-F238E27FC236}">
                <a16:creationId xmlns:a16="http://schemas.microsoft.com/office/drawing/2014/main" id="{D3A902C9-DBA1-4554-8006-A3A42AF9E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57145-EFDD-47F2-9E35-1C59881013EC}"/>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40564645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ulti-Content Left">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4B6CBD5D-8C3A-46B2-9746-9CE0C6EAC039}"/>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22" name="Graphic 21">
            <a:extLst>
              <a:ext uri="{FF2B5EF4-FFF2-40B4-BE49-F238E27FC236}">
                <a16:creationId xmlns:a16="http://schemas.microsoft.com/office/drawing/2014/main" id="{DB9E6874-492F-4F8F-981A-4E8C750D20B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3464" y="569273"/>
            <a:ext cx="2341519" cy="2726638"/>
          </a:xfrm>
          <a:prstGeom prst="rect">
            <a:avLst/>
          </a:prstGeom>
        </p:spPr>
      </p:pic>
      <p:sp>
        <p:nvSpPr>
          <p:cNvPr id="23" name="Text Placeholder 2">
            <a:extLst>
              <a:ext uri="{FF2B5EF4-FFF2-40B4-BE49-F238E27FC236}">
                <a16:creationId xmlns:a16="http://schemas.microsoft.com/office/drawing/2014/main" id="{A40A8B1A-8883-42AC-92E9-B2E74BEA7950}"/>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10" name="Picture Placeholder 14">
            <a:extLst>
              <a:ext uri="{FF2B5EF4-FFF2-40B4-BE49-F238E27FC236}">
                <a16:creationId xmlns:a16="http://schemas.microsoft.com/office/drawing/2014/main" id="{5CAA1D7B-0B6E-4A7D-A1EB-E3934F5FCDCA}"/>
              </a:ext>
            </a:extLst>
          </p:cNvPr>
          <p:cNvSpPr>
            <a:spLocks noGrp="1"/>
          </p:cNvSpPr>
          <p:nvPr>
            <p:ph type="pic" sz="quarter" idx="16"/>
          </p:nvPr>
        </p:nvSpPr>
        <p:spPr>
          <a:xfrm>
            <a:off x="1280038" y="1193217"/>
            <a:ext cx="4467421" cy="4471566"/>
          </a:xfrm>
          <a:prstGeom prst="ellipse">
            <a:avLst/>
          </a:prstGeom>
        </p:spPr>
        <p:txBody>
          <a:bodyPr/>
          <a:lstStyle>
            <a:lvl1pPr marL="0" indent="0" algn="ctr">
              <a:buNone/>
              <a:defRPr/>
            </a:lvl1pPr>
          </a:lstStyle>
          <a:p>
            <a:endParaRPr lang="en-CA" dirty="0"/>
          </a:p>
        </p:txBody>
      </p:sp>
      <p:sp>
        <p:nvSpPr>
          <p:cNvPr id="11" name="Title 1">
            <a:extLst>
              <a:ext uri="{FF2B5EF4-FFF2-40B4-BE49-F238E27FC236}">
                <a16:creationId xmlns:a16="http://schemas.microsoft.com/office/drawing/2014/main" id="{6793C17E-E459-48BE-8D4D-A254F8DB5BFB}"/>
              </a:ext>
            </a:extLst>
          </p:cNvPr>
          <p:cNvSpPr>
            <a:spLocks noGrp="1"/>
          </p:cNvSpPr>
          <p:nvPr>
            <p:ph type="title" hasCustomPrompt="1"/>
          </p:nvPr>
        </p:nvSpPr>
        <p:spPr>
          <a:xfrm>
            <a:off x="6541130" y="1315735"/>
            <a:ext cx="4370832" cy="365760"/>
          </a:xfrm>
          <a:prstGeom prst="rect">
            <a:avLst/>
          </a:prstGeom>
        </p:spPr>
        <p:txBody>
          <a:bodyPr tIns="0" bIns="0" anchor="ctr">
            <a:noAutofit/>
          </a:bodyPr>
          <a:lstStyle>
            <a:lvl1pP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17" name="Content Placeholder 2">
            <a:extLst>
              <a:ext uri="{FF2B5EF4-FFF2-40B4-BE49-F238E27FC236}">
                <a16:creationId xmlns:a16="http://schemas.microsoft.com/office/drawing/2014/main" id="{2907C345-8C30-419D-AAAD-CBD57D32DD9C}"/>
              </a:ext>
            </a:extLst>
          </p:cNvPr>
          <p:cNvSpPr>
            <a:spLocks noGrp="1"/>
          </p:cNvSpPr>
          <p:nvPr>
            <p:ph sz="half" idx="33" hasCustomPrompt="1"/>
          </p:nvPr>
        </p:nvSpPr>
        <p:spPr>
          <a:xfrm>
            <a:off x="6547442" y="1829801"/>
            <a:ext cx="4343400" cy="3712464"/>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pic>
        <p:nvPicPr>
          <p:cNvPr id="18" name="Graphic 17">
            <a:extLst>
              <a:ext uri="{FF2B5EF4-FFF2-40B4-BE49-F238E27FC236}">
                <a16:creationId xmlns:a16="http://schemas.microsoft.com/office/drawing/2014/main" id="{FE189F10-CC3A-4DDA-A50C-544BBE6B3628}"/>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10800000" flipH="1">
            <a:off x="9845077" y="0"/>
            <a:ext cx="1819322" cy="650138"/>
          </a:xfrm>
          <a:prstGeom prst="rect">
            <a:avLst/>
          </a:prstGeom>
        </p:spPr>
      </p:pic>
      <p:pic>
        <p:nvPicPr>
          <p:cNvPr id="19" name="Graphic 18">
            <a:extLst>
              <a:ext uri="{FF2B5EF4-FFF2-40B4-BE49-F238E27FC236}">
                <a16:creationId xmlns:a16="http://schemas.microsoft.com/office/drawing/2014/main" id="{A86958B9-024B-445F-AE28-E9ED00E2FCDB}"/>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9658115" y="62787"/>
            <a:ext cx="1219200" cy="925908"/>
          </a:xfrm>
          <a:prstGeom prst="rect">
            <a:avLst/>
          </a:prstGeom>
        </p:spPr>
      </p:pic>
    </p:spTree>
    <p:extLst>
      <p:ext uri="{BB962C8B-B14F-4D97-AF65-F5344CB8AC3E}">
        <p14:creationId xmlns:p14="http://schemas.microsoft.com/office/powerpoint/2010/main" val="2219713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ulti-Content Left 2">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9" name="Rectangle 8">
            <a:extLst>
              <a:ext uri="{FF2B5EF4-FFF2-40B4-BE49-F238E27FC236}">
                <a16:creationId xmlns:a16="http://schemas.microsoft.com/office/drawing/2014/main" id="{B9E405AD-D225-476C-A3C6-C4F192013A72}"/>
              </a:ext>
            </a:extLst>
          </p:cNvPr>
          <p:cNvSpPr/>
          <p:nvPr userDrawn="1"/>
        </p:nvSpPr>
        <p:spPr>
          <a:xfrm>
            <a:off x="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 Placeholder 2">
            <a:extLst>
              <a:ext uri="{FF2B5EF4-FFF2-40B4-BE49-F238E27FC236}">
                <a16:creationId xmlns:a16="http://schemas.microsoft.com/office/drawing/2014/main" id="{5B3DD568-6ACF-4512-9FF0-9867856E52A5}"/>
              </a:ext>
            </a:extLst>
          </p:cNvPr>
          <p:cNvSpPr>
            <a:spLocks noGrp="1"/>
          </p:cNvSpPr>
          <p:nvPr>
            <p:ph type="body" idx="23" hasCustomPrompt="1"/>
          </p:nvPr>
        </p:nvSpPr>
        <p:spPr>
          <a:xfrm>
            <a:off x="399982" y="3169920"/>
            <a:ext cx="2629037" cy="2603554"/>
          </a:xfrm>
          <a:prstGeom prst="rect">
            <a:avLst/>
          </a:prstGeom>
        </p:spPr>
        <p:txBody>
          <a:bodyPr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6" name="Picture Placeholder 14">
            <a:extLst>
              <a:ext uri="{FF2B5EF4-FFF2-40B4-BE49-F238E27FC236}">
                <a16:creationId xmlns:a16="http://schemas.microsoft.com/office/drawing/2014/main" id="{27C40D2F-7A68-46F4-AB6C-0F4FDA2F2E78}"/>
              </a:ext>
            </a:extLst>
          </p:cNvPr>
          <p:cNvSpPr>
            <a:spLocks noGrp="1"/>
          </p:cNvSpPr>
          <p:nvPr>
            <p:ph type="pic" sz="quarter" idx="13"/>
          </p:nvPr>
        </p:nvSpPr>
        <p:spPr>
          <a:xfrm>
            <a:off x="571500" y="623950"/>
            <a:ext cx="2286000" cy="2286000"/>
          </a:xfrm>
          <a:prstGeom prst="ellipse">
            <a:avLst/>
          </a:prstGeom>
        </p:spPr>
        <p:txBody>
          <a:bodyPr/>
          <a:lstStyle>
            <a:lvl1pPr marL="0" indent="0" algn="ctr">
              <a:buNone/>
              <a:defRPr>
                <a:solidFill>
                  <a:schemeClr val="bg1"/>
                </a:solidFill>
              </a:defRPr>
            </a:lvl1pPr>
          </a:lstStyle>
          <a:p>
            <a:endParaRPr lang="en-CA" dirty="0"/>
          </a:p>
        </p:txBody>
      </p:sp>
      <p:sp>
        <p:nvSpPr>
          <p:cNvPr id="14" name="Text Placeholder 2">
            <a:extLst>
              <a:ext uri="{FF2B5EF4-FFF2-40B4-BE49-F238E27FC236}">
                <a16:creationId xmlns:a16="http://schemas.microsoft.com/office/drawing/2014/main" id="{C4BA4433-3135-4489-94F5-6CB1CC0FBAC0}"/>
              </a:ext>
            </a:extLst>
          </p:cNvPr>
          <p:cNvSpPr>
            <a:spLocks noGrp="1"/>
          </p:cNvSpPr>
          <p:nvPr>
            <p:ph type="body" idx="24" hasCustomPrompt="1"/>
          </p:nvPr>
        </p:nvSpPr>
        <p:spPr>
          <a:xfrm>
            <a:off x="399982" y="5773474"/>
            <a:ext cx="2629037" cy="607006"/>
          </a:xfrm>
          <a:prstGeom prst="rect">
            <a:avLst/>
          </a:prstGeom>
        </p:spPr>
        <p:txBody>
          <a:bodyPr anchor="t">
            <a:normAutofit/>
          </a:bodyPr>
          <a:lstStyle>
            <a:lvl1pPr marL="0" indent="0" algn="l">
              <a:lnSpc>
                <a:spcPct val="114000"/>
              </a:lnSpc>
              <a:spcBef>
                <a:spcPts val="0"/>
              </a:spcBef>
              <a:buNone/>
              <a:defRPr lang="en-US" sz="16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20" name="Content Placeholder 2">
            <a:extLst>
              <a:ext uri="{FF2B5EF4-FFF2-40B4-BE49-F238E27FC236}">
                <a16:creationId xmlns:a16="http://schemas.microsoft.com/office/drawing/2014/main" id="{DE1FF990-9673-4EC3-AF13-807F112AF873}"/>
              </a:ext>
            </a:extLst>
          </p:cNvPr>
          <p:cNvSpPr>
            <a:spLocks noGrp="1"/>
          </p:cNvSpPr>
          <p:nvPr>
            <p:ph sz="half" idx="34" hasCustomPrompt="1"/>
          </p:nvPr>
        </p:nvSpPr>
        <p:spPr>
          <a:xfrm>
            <a:off x="4858916" y="1297563"/>
            <a:ext cx="5375564" cy="4932969"/>
          </a:xfrm>
          <a:prstGeom prst="rect">
            <a:avLst/>
          </a:prstGeom>
        </p:spPr>
        <p:txBody>
          <a:bodyPr numCol="2"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3" name="Title 1">
            <a:extLst>
              <a:ext uri="{FF2B5EF4-FFF2-40B4-BE49-F238E27FC236}">
                <a16:creationId xmlns:a16="http://schemas.microsoft.com/office/drawing/2014/main" id="{51A90E75-2FEF-47C7-BAC1-0391136237ED}"/>
              </a:ext>
            </a:extLst>
          </p:cNvPr>
          <p:cNvSpPr>
            <a:spLocks noGrp="1"/>
          </p:cNvSpPr>
          <p:nvPr>
            <p:ph type="title" hasCustomPrompt="1"/>
          </p:nvPr>
        </p:nvSpPr>
        <p:spPr>
          <a:xfrm>
            <a:off x="4858916" y="623950"/>
            <a:ext cx="53949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28434074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8" name="Content Placeholder 2">
            <a:extLst>
              <a:ext uri="{FF2B5EF4-FFF2-40B4-BE49-F238E27FC236}">
                <a16:creationId xmlns:a16="http://schemas.microsoft.com/office/drawing/2014/main" id="{5DFAC51A-F0AA-409C-B2D1-698B1A37E21B}"/>
              </a:ext>
            </a:extLst>
          </p:cNvPr>
          <p:cNvSpPr>
            <a:spLocks noGrp="1"/>
          </p:cNvSpPr>
          <p:nvPr>
            <p:ph sz="half" idx="33" hasCustomPrompt="1"/>
          </p:nvPr>
        </p:nvSpPr>
        <p:spPr>
          <a:xfrm>
            <a:off x="3931920" y="1297563"/>
            <a:ext cx="7467600" cy="4932969"/>
          </a:xfrm>
          <a:prstGeom prst="rect">
            <a:avLst/>
          </a:prstGeom>
        </p:spPr>
        <p:txBody>
          <a:bodyPr numCol="2"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2" name="Rectangle 21">
            <a:extLst>
              <a:ext uri="{FF2B5EF4-FFF2-40B4-BE49-F238E27FC236}">
                <a16:creationId xmlns:a16="http://schemas.microsoft.com/office/drawing/2014/main" id="{10332F1C-A8F6-4474-A02E-1874584A3FF2}"/>
              </a:ext>
            </a:extLst>
          </p:cNvPr>
          <p:cNvSpPr/>
          <p:nvPr userDrawn="1"/>
        </p:nvSpPr>
        <p:spPr>
          <a:xfrm>
            <a:off x="1" y="4645891"/>
            <a:ext cx="3429000" cy="22121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5" name="Picture Placeholder 16">
            <a:extLst>
              <a:ext uri="{FF2B5EF4-FFF2-40B4-BE49-F238E27FC236}">
                <a16:creationId xmlns:a16="http://schemas.microsoft.com/office/drawing/2014/main" id="{79AD4852-588B-4BE5-9AB6-299366C8BC51}"/>
              </a:ext>
            </a:extLst>
          </p:cNvPr>
          <p:cNvSpPr>
            <a:spLocks noGrp="1"/>
          </p:cNvSpPr>
          <p:nvPr>
            <p:ph type="pic" sz="quarter" idx="14"/>
          </p:nvPr>
        </p:nvSpPr>
        <p:spPr>
          <a:xfrm>
            <a:off x="0" y="2"/>
            <a:ext cx="3429000" cy="4645891"/>
          </a:xfrm>
          <a:prstGeom prst="rect">
            <a:avLst/>
          </a:prstGeom>
        </p:spPr>
        <p:txBody>
          <a:bodyPr/>
          <a:lstStyle>
            <a:lvl1pPr marL="0" indent="0" algn="ctr">
              <a:buNone/>
              <a:defRPr/>
            </a:lvl1pPr>
          </a:lstStyle>
          <a:p>
            <a:endParaRPr lang="en-CA" dirty="0"/>
          </a:p>
        </p:txBody>
      </p:sp>
      <p:sp>
        <p:nvSpPr>
          <p:cNvPr id="9" name="Text Placeholder 2">
            <a:extLst>
              <a:ext uri="{FF2B5EF4-FFF2-40B4-BE49-F238E27FC236}">
                <a16:creationId xmlns:a16="http://schemas.microsoft.com/office/drawing/2014/main" id="{5EEFA98C-6D5F-4BCC-9AAD-E4AEF22522DB}"/>
              </a:ext>
            </a:extLst>
          </p:cNvPr>
          <p:cNvSpPr>
            <a:spLocks noGrp="1"/>
          </p:cNvSpPr>
          <p:nvPr>
            <p:ph type="body" idx="29" hasCustomPrompt="1"/>
          </p:nvPr>
        </p:nvSpPr>
        <p:spPr>
          <a:xfrm>
            <a:off x="399982" y="5528305"/>
            <a:ext cx="2656746" cy="731520"/>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4" name="Text Placeholder 2">
            <a:extLst>
              <a:ext uri="{FF2B5EF4-FFF2-40B4-BE49-F238E27FC236}">
                <a16:creationId xmlns:a16="http://schemas.microsoft.com/office/drawing/2014/main" id="{AFA483B1-B524-47D3-BD23-6876765C743D}"/>
              </a:ext>
            </a:extLst>
          </p:cNvPr>
          <p:cNvSpPr>
            <a:spLocks noGrp="1"/>
          </p:cNvSpPr>
          <p:nvPr>
            <p:ph type="body" sz="quarter" idx="32" hasCustomPrompt="1"/>
          </p:nvPr>
        </p:nvSpPr>
        <p:spPr>
          <a:xfrm>
            <a:off x="372272" y="4876750"/>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
        <p:nvSpPr>
          <p:cNvPr id="15" name="Title 1">
            <a:extLst>
              <a:ext uri="{FF2B5EF4-FFF2-40B4-BE49-F238E27FC236}">
                <a16:creationId xmlns:a16="http://schemas.microsoft.com/office/drawing/2014/main" id="{FA09C599-005E-4F33-8092-AE8F4E107F57}"/>
              </a:ext>
            </a:extLst>
          </p:cNvPr>
          <p:cNvSpPr>
            <a:spLocks noGrp="1"/>
          </p:cNvSpPr>
          <p:nvPr>
            <p:ph type="title" hasCustomPrompt="1"/>
          </p:nvPr>
        </p:nvSpPr>
        <p:spPr>
          <a:xfrm>
            <a:off x="3931920" y="627467"/>
            <a:ext cx="746760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1033573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ar+Circular Image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E405AD-D225-476C-A3C6-C4F192013A72}"/>
              </a:ext>
            </a:extLst>
          </p:cNvPr>
          <p:cNvSpPr/>
          <p:nvPr userDrawn="1"/>
        </p:nvSpPr>
        <p:spPr>
          <a:xfrm>
            <a:off x="876300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Slide Number Placeholder 10">
            <a:extLst>
              <a:ext uri="{FF2B5EF4-FFF2-40B4-BE49-F238E27FC236}">
                <a16:creationId xmlns:a16="http://schemas.microsoft.com/office/drawing/2014/main" id="{1FE4B398-26C6-4A3B-905F-999C94C9ECC2}"/>
              </a:ext>
            </a:extLst>
          </p:cNvPr>
          <p:cNvSpPr>
            <a:spLocks noGrp="1"/>
          </p:cNvSpPr>
          <p:nvPr>
            <p:ph type="sldNum" sz="quarter" idx="12"/>
          </p:nvPr>
        </p:nvSpPr>
        <p:spPr>
          <a:xfrm>
            <a:off x="253281"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20" name="Picture Placeholder 14">
            <a:extLst>
              <a:ext uri="{FF2B5EF4-FFF2-40B4-BE49-F238E27FC236}">
                <a16:creationId xmlns:a16="http://schemas.microsoft.com/office/drawing/2014/main" id="{64C4C56C-140E-4A17-AC65-E3FE940AD4BF}"/>
              </a:ext>
            </a:extLst>
          </p:cNvPr>
          <p:cNvSpPr>
            <a:spLocks noGrp="1" noChangeAspect="1"/>
          </p:cNvSpPr>
          <p:nvPr>
            <p:ph type="pic" sz="quarter" idx="13"/>
          </p:nvPr>
        </p:nvSpPr>
        <p:spPr>
          <a:xfrm>
            <a:off x="7391400" y="3487333"/>
            <a:ext cx="2743200" cy="2743200"/>
          </a:xfrm>
          <a:prstGeom prst="ellipse">
            <a:avLst/>
          </a:prstGeom>
        </p:spPr>
        <p:txBody>
          <a:bodyPr/>
          <a:lstStyle>
            <a:lvl1pPr marL="0" indent="0" algn="ctr">
              <a:buNone/>
              <a:defRPr/>
            </a:lvl1pPr>
          </a:lstStyle>
          <a:p>
            <a:endParaRPr lang="en-CA" dirty="0"/>
          </a:p>
        </p:txBody>
      </p:sp>
      <p:sp>
        <p:nvSpPr>
          <p:cNvPr id="24" name="Title 1">
            <a:extLst>
              <a:ext uri="{FF2B5EF4-FFF2-40B4-BE49-F238E27FC236}">
                <a16:creationId xmlns:a16="http://schemas.microsoft.com/office/drawing/2014/main" id="{4EFD92DE-000E-4102-8242-07FE851F4A59}"/>
              </a:ext>
            </a:extLst>
          </p:cNvPr>
          <p:cNvSpPr>
            <a:spLocks noGrp="1"/>
          </p:cNvSpPr>
          <p:nvPr>
            <p:ph type="title" hasCustomPrompt="1"/>
          </p:nvPr>
        </p:nvSpPr>
        <p:spPr>
          <a:xfrm>
            <a:off x="1722460" y="3084489"/>
            <a:ext cx="4370832" cy="369332"/>
          </a:xfrm>
          <a:prstGeom prst="rect">
            <a:avLst/>
          </a:prstGeom>
        </p:spPr>
        <p:txBody>
          <a:bodyPr wrap="square" lIns="0">
            <a:normAutofit/>
          </a:bodyPr>
          <a:lstStyle>
            <a:lvl1pPr>
              <a:defRPr lang="en-CA" sz="2000" kern="1200" dirty="0">
                <a:solidFill>
                  <a:schemeClr val="tx2"/>
                </a:solidFill>
                <a:latin typeface="+mj-lt"/>
                <a:ea typeface="+mn-ea"/>
                <a:cs typeface="+mn-cs"/>
              </a:defRPr>
            </a:lvl1pPr>
          </a:lstStyle>
          <a:p>
            <a:r>
              <a:rPr lang="en-US" dirty="0"/>
              <a:t>Click to edit title</a:t>
            </a:r>
            <a:endParaRPr lang="en-CA" dirty="0"/>
          </a:p>
        </p:txBody>
      </p:sp>
      <p:sp>
        <p:nvSpPr>
          <p:cNvPr id="25" name="Text Placeholder 2">
            <a:extLst>
              <a:ext uri="{FF2B5EF4-FFF2-40B4-BE49-F238E27FC236}">
                <a16:creationId xmlns:a16="http://schemas.microsoft.com/office/drawing/2014/main" id="{66690087-10CA-448D-8A12-21385C1B9DF2}"/>
              </a:ext>
            </a:extLst>
          </p:cNvPr>
          <p:cNvSpPr>
            <a:spLocks noGrp="1"/>
          </p:cNvSpPr>
          <p:nvPr>
            <p:ph type="body" idx="16" hasCustomPrompt="1"/>
          </p:nvPr>
        </p:nvSpPr>
        <p:spPr>
          <a:xfrm>
            <a:off x="1722460" y="641797"/>
            <a:ext cx="4370832" cy="2368733"/>
          </a:xfrm>
          <a:prstGeom prst="rect">
            <a:avLst/>
          </a:prstGeom>
        </p:spPr>
        <p:txBody>
          <a:bodyPr lIns="0" anchor="t">
            <a:normAutofit/>
          </a:bodyPr>
          <a:lstStyle>
            <a:lvl1pPr marL="0" indent="0" algn="l">
              <a:lnSpc>
                <a:spcPct val="114000"/>
              </a:lnSpc>
              <a:spcBef>
                <a:spcPts val="0"/>
              </a:spcBef>
              <a:buNone/>
              <a:defRPr lang="en-US" sz="2600" kern="1200" spc="100" dirty="0">
                <a:solidFill>
                  <a:schemeClr val="bg2">
                    <a:lumMod val="10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MAIN TEXT</a:t>
            </a:r>
          </a:p>
        </p:txBody>
      </p:sp>
      <p:sp>
        <p:nvSpPr>
          <p:cNvPr id="26" name="Content Placeholder 2">
            <a:extLst>
              <a:ext uri="{FF2B5EF4-FFF2-40B4-BE49-F238E27FC236}">
                <a16:creationId xmlns:a16="http://schemas.microsoft.com/office/drawing/2014/main" id="{24C68A4C-3DB7-4982-A5B0-FFD476E153E1}"/>
              </a:ext>
            </a:extLst>
          </p:cNvPr>
          <p:cNvSpPr>
            <a:spLocks noGrp="1"/>
          </p:cNvSpPr>
          <p:nvPr>
            <p:ph sz="half" idx="34" hasCustomPrompt="1"/>
          </p:nvPr>
        </p:nvSpPr>
        <p:spPr>
          <a:xfrm>
            <a:off x="1722460" y="3724321"/>
            <a:ext cx="4370832" cy="2292268"/>
          </a:xfrm>
          <a:prstGeom prst="rect">
            <a:avLst/>
          </a:prstGeom>
        </p:spPr>
        <p:txBody>
          <a:bodyPr lIns="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4" name="Text Placeholder 2">
            <a:extLst>
              <a:ext uri="{FF2B5EF4-FFF2-40B4-BE49-F238E27FC236}">
                <a16:creationId xmlns:a16="http://schemas.microsoft.com/office/drawing/2014/main" id="{FD46005C-29E3-4E63-BD02-86A8ED92985F}"/>
              </a:ext>
            </a:extLst>
          </p:cNvPr>
          <p:cNvSpPr>
            <a:spLocks noGrp="1"/>
          </p:cNvSpPr>
          <p:nvPr>
            <p:ph type="body" idx="29" hasCustomPrompt="1"/>
          </p:nvPr>
        </p:nvSpPr>
        <p:spPr>
          <a:xfrm>
            <a:off x="9141167" y="1055353"/>
            <a:ext cx="2656746" cy="2315313"/>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5" name="Text Placeholder 2">
            <a:extLst>
              <a:ext uri="{FF2B5EF4-FFF2-40B4-BE49-F238E27FC236}">
                <a16:creationId xmlns:a16="http://schemas.microsoft.com/office/drawing/2014/main" id="{FEE2101E-7879-4785-B9C9-0A8A782F1968}"/>
              </a:ext>
            </a:extLst>
          </p:cNvPr>
          <p:cNvSpPr>
            <a:spLocks noGrp="1"/>
          </p:cNvSpPr>
          <p:nvPr>
            <p:ph type="body" sz="quarter" idx="32" hasCustomPrompt="1"/>
          </p:nvPr>
        </p:nvSpPr>
        <p:spPr>
          <a:xfrm>
            <a:off x="9113457" y="403799"/>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Tree>
    <p:extLst>
      <p:ext uri="{BB962C8B-B14F-4D97-AF65-F5344CB8AC3E}">
        <p14:creationId xmlns:p14="http://schemas.microsoft.com/office/powerpoint/2010/main" val="37666757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Images Righ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D4E9FDDB-F95E-4A34-B212-B12FCE901205}"/>
              </a:ext>
            </a:extLst>
          </p:cNvPr>
          <p:cNvSpPr>
            <a:spLocks noGrp="1"/>
          </p:cNvSpPr>
          <p:nvPr>
            <p:ph type="pic" sz="quarter" idx="24"/>
          </p:nvPr>
        </p:nvSpPr>
        <p:spPr>
          <a:xfrm>
            <a:off x="670561" y="627063"/>
            <a:ext cx="8514078" cy="5448618"/>
          </a:xfrm>
          <a:prstGeom prst="rect">
            <a:avLst/>
          </a:prstGeom>
        </p:spPr>
        <p:txBody>
          <a:bodyPr/>
          <a:lstStyle>
            <a:lvl1pPr marL="0" indent="0" algn="ctr">
              <a:buNone/>
              <a:defRPr/>
            </a:lvl1pPr>
          </a:lstStyle>
          <a:p>
            <a:endParaRPr lang="en-CA"/>
          </a:p>
        </p:txBody>
      </p:sp>
      <p:sp>
        <p:nvSpPr>
          <p:cNvPr id="9" name="Picture Placeholder 2">
            <a:extLst>
              <a:ext uri="{FF2B5EF4-FFF2-40B4-BE49-F238E27FC236}">
                <a16:creationId xmlns:a16="http://schemas.microsoft.com/office/drawing/2014/main" id="{39232883-0E9B-4F4F-9454-E2E5B15DA373}"/>
              </a:ext>
            </a:extLst>
          </p:cNvPr>
          <p:cNvSpPr>
            <a:spLocks noGrp="1" noChangeAspect="1"/>
          </p:cNvSpPr>
          <p:nvPr>
            <p:ph type="pic" sz="quarter" idx="18"/>
          </p:nvPr>
        </p:nvSpPr>
        <p:spPr>
          <a:xfrm>
            <a:off x="7833359" y="1016000"/>
            <a:ext cx="2743200" cy="2743200"/>
          </a:xfrm>
          <a:prstGeom prst="ellipse">
            <a:avLst/>
          </a:prstGeom>
        </p:spPr>
        <p:txBody>
          <a:bodyPr>
            <a:normAutofit/>
          </a:bodyPr>
          <a:lstStyle>
            <a:lvl1pPr marL="0" indent="0" algn="ctr">
              <a:buNone/>
              <a:defRPr sz="2400">
                <a:solidFill>
                  <a:schemeClr val="tx1"/>
                </a:solidFill>
              </a:defRPr>
            </a:lvl1pPr>
          </a:lstStyle>
          <a:p>
            <a:endParaRPr lang="en-CA" dirty="0"/>
          </a:p>
        </p:txBody>
      </p:sp>
      <p:sp>
        <p:nvSpPr>
          <p:cNvPr id="13" name="Text Placeholder 2">
            <a:extLst>
              <a:ext uri="{FF2B5EF4-FFF2-40B4-BE49-F238E27FC236}">
                <a16:creationId xmlns:a16="http://schemas.microsoft.com/office/drawing/2014/main" id="{9819F641-89C6-499A-8400-C9CD2E5935FA}"/>
              </a:ext>
            </a:extLst>
          </p:cNvPr>
          <p:cNvSpPr>
            <a:spLocks noGrp="1"/>
          </p:cNvSpPr>
          <p:nvPr>
            <p:ph type="body" idx="21" hasCustomPrompt="1"/>
          </p:nvPr>
        </p:nvSpPr>
        <p:spPr>
          <a:xfrm>
            <a:off x="678180" y="6219643"/>
            <a:ext cx="10835640" cy="320040"/>
          </a:xfrm>
          <a:prstGeom prst="rect">
            <a:avLst/>
          </a:prstGeom>
          <a:solidFill>
            <a:schemeClr val="tx2"/>
          </a:solidFill>
        </p:spPr>
        <p:txBody>
          <a:bodyPr anchor="ctr">
            <a:noAutofit/>
          </a:bodyPr>
          <a:lstStyle>
            <a:lvl1pPr marL="0" indent="0" algn="ctr" defTabSz="457200" rtl="0" eaLnBrk="1" latinLnBrk="0" hangingPunct="1">
              <a:lnSpc>
                <a:spcPct val="114000"/>
              </a:lnSpc>
              <a:spcBef>
                <a:spcPct val="0"/>
              </a:spcBef>
              <a:buNone/>
              <a:defRPr lang="en-US" sz="1400" kern="1200" spc="100" dirty="0">
                <a:solidFill>
                  <a:schemeClr val="bg1"/>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4" name="Slide Number Placeholder 10">
            <a:extLst>
              <a:ext uri="{FF2B5EF4-FFF2-40B4-BE49-F238E27FC236}">
                <a16:creationId xmlns:a16="http://schemas.microsoft.com/office/drawing/2014/main" id="{F9601F45-D78F-4986-8DAB-5A3B9FEE3445}"/>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12" name="Graphic 11">
            <a:extLst>
              <a:ext uri="{FF2B5EF4-FFF2-40B4-BE49-F238E27FC236}">
                <a16:creationId xmlns:a16="http://schemas.microsoft.com/office/drawing/2014/main" id="{CB5C7496-E1D3-43C9-8721-4AA15840816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85841" y="3273017"/>
            <a:ext cx="2341519" cy="2726638"/>
          </a:xfrm>
          <a:prstGeom prst="rect">
            <a:avLst/>
          </a:prstGeom>
        </p:spPr>
      </p:pic>
    </p:spTree>
    <p:extLst>
      <p:ext uri="{BB962C8B-B14F-4D97-AF65-F5344CB8AC3E}">
        <p14:creationId xmlns:p14="http://schemas.microsoft.com/office/powerpoint/2010/main" val="38123376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s Righ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89D7DEED-CA24-4312-BDB7-3F62C862EC22}"/>
              </a:ext>
            </a:extLst>
          </p:cNvPr>
          <p:cNvSpPr>
            <a:spLocks noGrp="1"/>
          </p:cNvSpPr>
          <p:nvPr>
            <p:ph type="pic" sz="quarter" idx="22"/>
          </p:nvPr>
        </p:nvSpPr>
        <p:spPr>
          <a:xfrm>
            <a:off x="0" y="-2"/>
            <a:ext cx="6096000" cy="6858001"/>
          </a:xfrm>
          <a:prstGeom prst="rect">
            <a:avLst/>
          </a:prstGeom>
        </p:spPr>
        <p:txBody>
          <a:bodyPr/>
          <a:lstStyle>
            <a:lvl1pPr marL="0" indent="0" algn="ctr">
              <a:buNone/>
              <a:defRPr/>
            </a:lvl1pPr>
          </a:lstStyle>
          <a:p>
            <a:endParaRPr lang="en-CA"/>
          </a:p>
        </p:txBody>
      </p:sp>
      <p:sp>
        <p:nvSpPr>
          <p:cNvPr id="9" name="Picture Placeholder 2">
            <a:extLst>
              <a:ext uri="{FF2B5EF4-FFF2-40B4-BE49-F238E27FC236}">
                <a16:creationId xmlns:a16="http://schemas.microsoft.com/office/drawing/2014/main" id="{39232883-0E9B-4F4F-9454-E2E5B15DA373}"/>
              </a:ext>
            </a:extLst>
          </p:cNvPr>
          <p:cNvSpPr>
            <a:spLocks noGrp="1" noChangeAspect="1"/>
          </p:cNvSpPr>
          <p:nvPr>
            <p:ph type="pic" sz="quarter" idx="18"/>
          </p:nvPr>
        </p:nvSpPr>
        <p:spPr>
          <a:xfrm>
            <a:off x="6954984" y="1356358"/>
            <a:ext cx="4114800" cy="4114800"/>
          </a:xfrm>
          <a:prstGeom prst="ellipse">
            <a:avLst/>
          </a:prstGeom>
        </p:spPr>
        <p:txBody>
          <a:bodyPr>
            <a:normAutofit/>
          </a:bodyPr>
          <a:lstStyle>
            <a:lvl1pPr marL="0" indent="0" algn="ctr">
              <a:buNone/>
              <a:defRPr sz="2400">
                <a:solidFill>
                  <a:schemeClr val="tx1"/>
                </a:solidFill>
              </a:defRPr>
            </a:lvl1pPr>
          </a:lstStyle>
          <a:p>
            <a:endParaRPr lang="en-CA" dirty="0"/>
          </a:p>
        </p:txBody>
      </p:sp>
      <p:sp>
        <p:nvSpPr>
          <p:cNvPr id="22" name="Slide Number Placeholder 10">
            <a:extLst>
              <a:ext uri="{FF2B5EF4-FFF2-40B4-BE49-F238E27FC236}">
                <a16:creationId xmlns:a16="http://schemas.microsoft.com/office/drawing/2014/main" id="{882E7506-0E7B-4196-9CE5-689DC9E98272}"/>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7" name="Graphic 6">
            <a:extLst>
              <a:ext uri="{FF2B5EF4-FFF2-40B4-BE49-F238E27FC236}">
                <a16:creationId xmlns:a16="http://schemas.microsoft.com/office/drawing/2014/main" id="{7BA1E182-4B7B-4148-9872-FAC78C41106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94860" y="445948"/>
            <a:ext cx="2341519" cy="2726638"/>
          </a:xfrm>
          <a:prstGeom prst="rect">
            <a:avLst/>
          </a:prstGeom>
        </p:spPr>
      </p:pic>
    </p:spTree>
    <p:extLst>
      <p:ext uri="{BB962C8B-B14F-4D97-AF65-F5344CB8AC3E}">
        <p14:creationId xmlns:p14="http://schemas.microsoft.com/office/powerpoint/2010/main" val="5815754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8" name="Picture Placeholder 22">
            <a:extLst>
              <a:ext uri="{FF2B5EF4-FFF2-40B4-BE49-F238E27FC236}">
                <a16:creationId xmlns:a16="http://schemas.microsoft.com/office/drawing/2014/main" id="{A0262B3F-13EE-4D9F-A8FB-C0BFFBB3C2BF}"/>
              </a:ext>
            </a:extLst>
          </p:cNvPr>
          <p:cNvSpPr>
            <a:spLocks noGrp="1"/>
          </p:cNvSpPr>
          <p:nvPr>
            <p:ph type="pic" sz="quarter" idx="23"/>
          </p:nvPr>
        </p:nvSpPr>
        <p:spPr>
          <a:xfrm>
            <a:off x="6138099" y="627465"/>
            <a:ext cx="5349240" cy="5603068"/>
          </a:xfrm>
          <a:prstGeom prst="rect">
            <a:avLst/>
          </a:prstGeom>
        </p:spPr>
        <p:txBody>
          <a:bodyPr/>
          <a:lstStyle>
            <a:lvl1pPr marL="0" indent="0" algn="ctr">
              <a:buNone/>
              <a:defRPr/>
            </a:lvl1pPr>
          </a:lstStyle>
          <a:p>
            <a:endParaRPr lang="en-CA"/>
          </a:p>
        </p:txBody>
      </p:sp>
      <p:sp>
        <p:nvSpPr>
          <p:cNvPr id="23" name="Picture Placeholder 22">
            <a:extLst>
              <a:ext uri="{FF2B5EF4-FFF2-40B4-BE49-F238E27FC236}">
                <a16:creationId xmlns:a16="http://schemas.microsoft.com/office/drawing/2014/main" id="{89D7DEED-CA24-4312-BDB7-3F62C862EC22}"/>
              </a:ext>
            </a:extLst>
          </p:cNvPr>
          <p:cNvSpPr>
            <a:spLocks noGrp="1"/>
          </p:cNvSpPr>
          <p:nvPr>
            <p:ph type="pic" sz="quarter" idx="22"/>
          </p:nvPr>
        </p:nvSpPr>
        <p:spPr>
          <a:xfrm>
            <a:off x="700651" y="627465"/>
            <a:ext cx="5349240" cy="5603068"/>
          </a:xfrm>
          <a:prstGeom prst="rect">
            <a:avLst/>
          </a:prstGeom>
        </p:spPr>
        <p:txBody>
          <a:bodyPr/>
          <a:lstStyle>
            <a:lvl1pPr marL="0" indent="0" algn="ctr">
              <a:buNone/>
              <a:defRPr/>
            </a:lvl1pPr>
          </a:lstStyle>
          <a:p>
            <a:endParaRPr lang="en-CA" dirty="0"/>
          </a:p>
        </p:txBody>
      </p:sp>
      <p:sp>
        <p:nvSpPr>
          <p:cNvPr id="9" name="Picture Placeholder 2">
            <a:extLst>
              <a:ext uri="{FF2B5EF4-FFF2-40B4-BE49-F238E27FC236}">
                <a16:creationId xmlns:a16="http://schemas.microsoft.com/office/drawing/2014/main" id="{39232883-0E9B-4F4F-9454-E2E5B15DA373}"/>
              </a:ext>
            </a:extLst>
          </p:cNvPr>
          <p:cNvSpPr>
            <a:spLocks noGrp="1" noChangeAspect="1"/>
          </p:cNvSpPr>
          <p:nvPr>
            <p:ph type="pic" sz="quarter" idx="18"/>
          </p:nvPr>
        </p:nvSpPr>
        <p:spPr>
          <a:xfrm>
            <a:off x="4036984" y="1379220"/>
            <a:ext cx="4099560" cy="4099560"/>
          </a:xfrm>
          <a:prstGeom prst="ellipse">
            <a:avLst/>
          </a:prstGeom>
          <a:ln w="76200">
            <a:solidFill>
              <a:schemeClr val="bg1"/>
            </a:solidFill>
          </a:ln>
        </p:spPr>
        <p:txBody>
          <a:bodyPr>
            <a:normAutofit/>
          </a:bodyPr>
          <a:lstStyle>
            <a:lvl1pPr marL="0" indent="0" algn="ctr">
              <a:buNone/>
              <a:defRPr sz="2400">
                <a:solidFill>
                  <a:schemeClr val="tx1"/>
                </a:solidFill>
              </a:defRPr>
            </a:lvl1pPr>
          </a:lstStyle>
          <a:p>
            <a:endParaRPr lang="en-CA" dirty="0"/>
          </a:p>
        </p:txBody>
      </p:sp>
      <p:sp>
        <p:nvSpPr>
          <p:cNvPr id="13" name="Slide Number Placeholder 10">
            <a:extLst>
              <a:ext uri="{FF2B5EF4-FFF2-40B4-BE49-F238E27FC236}">
                <a16:creationId xmlns:a16="http://schemas.microsoft.com/office/drawing/2014/main" id="{ABEF42D9-7DBF-4BCF-B8C2-85C05D95ED4D}"/>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Tree>
    <p:extLst>
      <p:ext uri="{BB962C8B-B14F-4D97-AF65-F5344CB8AC3E}">
        <p14:creationId xmlns:p14="http://schemas.microsoft.com/office/powerpoint/2010/main" val="33251074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ain Text Right">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C0AF7826-FE01-451C-92B9-E2BA6BBB06AA}"/>
              </a:ext>
            </a:extLst>
          </p:cNvPr>
          <p:cNvSpPr>
            <a:spLocks noGrp="1"/>
          </p:cNvSpPr>
          <p:nvPr>
            <p:ph type="pic" sz="quarter" idx="18"/>
          </p:nvPr>
        </p:nvSpPr>
        <p:spPr>
          <a:xfrm>
            <a:off x="7998691" y="0"/>
            <a:ext cx="3429000" cy="6858000"/>
          </a:xfrm>
          <a:prstGeom prst="rect">
            <a:avLst/>
          </a:prstGeom>
        </p:spPr>
        <p:txBody>
          <a:bodyPr/>
          <a:lstStyle>
            <a:lvl1pPr marL="0" indent="0" algn="ctr">
              <a:buNone/>
              <a:defRPr/>
            </a:lvl1pPr>
          </a:lstStyle>
          <a:p>
            <a:endParaRPr lang="en-CA"/>
          </a:p>
        </p:txBody>
      </p:sp>
      <p:sp>
        <p:nvSpPr>
          <p:cNvPr id="9" name="Title 1">
            <a:extLst>
              <a:ext uri="{FF2B5EF4-FFF2-40B4-BE49-F238E27FC236}">
                <a16:creationId xmlns:a16="http://schemas.microsoft.com/office/drawing/2014/main" id="{51A666B7-4BFC-4B01-83EB-A60C9ECA7006}"/>
              </a:ext>
            </a:extLst>
          </p:cNvPr>
          <p:cNvSpPr>
            <a:spLocks noGrp="1"/>
          </p:cNvSpPr>
          <p:nvPr>
            <p:ph type="title" hasCustomPrompt="1"/>
          </p:nvPr>
        </p:nvSpPr>
        <p:spPr>
          <a:xfrm>
            <a:off x="764308" y="2891783"/>
            <a:ext cx="4833101" cy="329184"/>
          </a:xfrm>
          <a:prstGeom prst="rect">
            <a:avLst/>
          </a:prstGeom>
        </p:spPr>
        <p:txBody>
          <a:bodyPr anchor="t">
            <a:normAutofit/>
          </a:bodyPr>
          <a:lstStyle>
            <a:lvl1pPr>
              <a:defRPr lang="en-CA" sz="2000" kern="1200" dirty="0">
                <a:solidFill>
                  <a:schemeClr val="tx2"/>
                </a:solidFill>
                <a:latin typeface="+mj-lt"/>
                <a:ea typeface="+mj-ea"/>
                <a:cs typeface="+mj-cs"/>
              </a:defRPr>
            </a:lvl1pPr>
          </a:lstStyle>
          <a:p>
            <a:r>
              <a:rPr lang="en-US" dirty="0"/>
              <a:t>Click to edit title</a:t>
            </a:r>
            <a:endParaRPr lang="en-CA" dirty="0"/>
          </a:p>
        </p:txBody>
      </p:sp>
      <p:sp>
        <p:nvSpPr>
          <p:cNvPr id="10" name="Text Placeholder 2">
            <a:extLst>
              <a:ext uri="{FF2B5EF4-FFF2-40B4-BE49-F238E27FC236}">
                <a16:creationId xmlns:a16="http://schemas.microsoft.com/office/drawing/2014/main" id="{6C5F3786-8092-4B84-ADCD-80A86EA2AEAC}"/>
              </a:ext>
            </a:extLst>
          </p:cNvPr>
          <p:cNvSpPr>
            <a:spLocks noGrp="1"/>
          </p:cNvSpPr>
          <p:nvPr>
            <p:ph type="body" idx="16" hasCustomPrompt="1"/>
          </p:nvPr>
        </p:nvSpPr>
        <p:spPr>
          <a:xfrm>
            <a:off x="764308" y="627465"/>
            <a:ext cx="4833101" cy="2169120"/>
          </a:xfrm>
          <a:prstGeom prst="rect">
            <a:avLst/>
          </a:prstGeom>
        </p:spPr>
        <p:txBody>
          <a:bodyPr anchor="t">
            <a:normAutofit/>
          </a:bodyPr>
          <a:lstStyle>
            <a:lvl1pPr marL="0" indent="0" algn="l">
              <a:lnSpc>
                <a:spcPct val="114000"/>
              </a:lnSpc>
              <a:spcBef>
                <a:spcPts val="0"/>
              </a:spcBef>
              <a:buNone/>
              <a:defRPr lang="en-US" sz="2600" kern="1200" spc="100" dirty="0">
                <a:solidFill>
                  <a:schemeClr val="bg2">
                    <a:lumMod val="10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MAIN TEXT</a:t>
            </a:r>
          </a:p>
        </p:txBody>
      </p:sp>
      <p:sp>
        <p:nvSpPr>
          <p:cNvPr id="11" name="Content Placeholder 2">
            <a:extLst>
              <a:ext uri="{FF2B5EF4-FFF2-40B4-BE49-F238E27FC236}">
                <a16:creationId xmlns:a16="http://schemas.microsoft.com/office/drawing/2014/main" id="{D9A80F45-863A-4F75-A6A0-8D1F92DD2E3D}"/>
              </a:ext>
            </a:extLst>
          </p:cNvPr>
          <p:cNvSpPr>
            <a:spLocks noGrp="1"/>
          </p:cNvSpPr>
          <p:nvPr>
            <p:ph sz="half" idx="34" hasCustomPrompt="1"/>
          </p:nvPr>
        </p:nvSpPr>
        <p:spPr>
          <a:xfrm>
            <a:off x="764308" y="3510375"/>
            <a:ext cx="4833101" cy="241586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6" name="Text Placeholder 2">
            <a:extLst>
              <a:ext uri="{FF2B5EF4-FFF2-40B4-BE49-F238E27FC236}">
                <a16:creationId xmlns:a16="http://schemas.microsoft.com/office/drawing/2014/main" id="{DB360F97-FBF1-4ED8-8506-9736775BEEBF}"/>
              </a:ext>
            </a:extLst>
          </p:cNvPr>
          <p:cNvSpPr>
            <a:spLocks noGrp="1"/>
          </p:cNvSpPr>
          <p:nvPr>
            <p:ph type="body" idx="41" hasCustomPrompt="1"/>
          </p:nvPr>
        </p:nvSpPr>
        <p:spPr>
          <a:xfrm>
            <a:off x="764309" y="6219643"/>
            <a:ext cx="6583680" cy="320040"/>
          </a:xfrm>
          <a:prstGeom prst="rect">
            <a:avLst/>
          </a:prstGeom>
          <a:solidFill>
            <a:schemeClr val="tx2"/>
          </a:solidFill>
        </p:spPr>
        <p:txBody>
          <a:bodyPr anchor="ctr">
            <a:noAutofit/>
          </a:bodyPr>
          <a:lstStyle>
            <a:lvl1pPr marL="0" indent="0" algn="ctr" defTabSz="457200" rtl="0" eaLnBrk="1" latinLnBrk="0" hangingPunct="1">
              <a:lnSpc>
                <a:spcPct val="114000"/>
              </a:lnSpc>
              <a:spcBef>
                <a:spcPct val="0"/>
              </a:spcBef>
              <a:buNone/>
              <a:defRPr lang="en-US" sz="1400" kern="1200" spc="100" dirty="0">
                <a:solidFill>
                  <a:schemeClr val="bg1"/>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2" name="Slide Number Placeholder 10">
            <a:extLst>
              <a:ext uri="{FF2B5EF4-FFF2-40B4-BE49-F238E27FC236}">
                <a16:creationId xmlns:a16="http://schemas.microsoft.com/office/drawing/2014/main" id="{983C8A45-BA37-4662-AB47-A55C4A80E676}"/>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15" name="Graphic 14">
            <a:extLst>
              <a:ext uri="{FF2B5EF4-FFF2-40B4-BE49-F238E27FC236}">
                <a16:creationId xmlns:a16="http://schemas.microsoft.com/office/drawing/2014/main" id="{1BC3B020-013D-4634-9E09-3DE706AA15F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4591" y="1061388"/>
            <a:ext cx="2341519" cy="2726638"/>
          </a:xfrm>
          <a:prstGeom prst="rect">
            <a:avLst/>
          </a:prstGeom>
        </p:spPr>
      </p:pic>
    </p:spTree>
    <p:extLst>
      <p:ext uri="{BB962C8B-B14F-4D97-AF65-F5344CB8AC3E}">
        <p14:creationId xmlns:p14="http://schemas.microsoft.com/office/powerpoint/2010/main" val="15398689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Tree>
    <p:extLst>
      <p:ext uri="{BB962C8B-B14F-4D97-AF65-F5344CB8AC3E}">
        <p14:creationId xmlns:p14="http://schemas.microsoft.com/office/powerpoint/2010/main" val="22245670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ig Text Box">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4" name="Title 1">
            <a:extLst>
              <a:ext uri="{FF2B5EF4-FFF2-40B4-BE49-F238E27FC236}">
                <a16:creationId xmlns:a16="http://schemas.microsoft.com/office/drawing/2014/main" id="{5580514A-3406-4BC1-B85D-1B0FAFD5F5C2}"/>
              </a:ext>
            </a:extLst>
          </p:cNvPr>
          <p:cNvSpPr>
            <a:spLocks noGrp="1"/>
          </p:cNvSpPr>
          <p:nvPr>
            <p:ph type="title" hasCustomPrompt="1"/>
          </p:nvPr>
        </p:nvSpPr>
        <p:spPr>
          <a:xfrm>
            <a:off x="1273725" y="641797"/>
            <a:ext cx="9644550" cy="365760"/>
          </a:xfrm>
        </p:spPr>
        <p:txBody>
          <a:bodyPr anchor="t">
            <a:noAutofit/>
          </a:bodyPr>
          <a:lstStyle>
            <a:lvl1pPr algn="ctr">
              <a:defRPr lang="en-CA" sz="2400" kern="1200" dirty="0">
                <a:solidFill>
                  <a:schemeClr val="tx2"/>
                </a:solidFill>
                <a:latin typeface="+mj-lt"/>
                <a:ea typeface="+mj-ea"/>
                <a:cs typeface="+mj-cs"/>
              </a:defRPr>
            </a:lvl1pPr>
          </a:lstStyle>
          <a:p>
            <a:r>
              <a:rPr lang="en-US" dirty="0"/>
              <a:t>Click to edit title</a:t>
            </a:r>
            <a:endParaRPr lang="en-CA" dirty="0"/>
          </a:p>
        </p:txBody>
      </p:sp>
      <p:sp>
        <p:nvSpPr>
          <p:cNvPr id="6" name="Content Placeholder 2">
            <a:extLst>
              <a:ext uri="{FF2B5EF4-FFF2-40B4-BE49-F238E27FC236}">
                <a16:creationId xmlns:a16="http://schemas.microsoft.com/office/drawing/2014/main" id="{5969E41C-8236-4F43-BBCF-E4EAE31BF4A1}"/>
              </a:ext>
            </a:extLst>
          </p:cNvPr>
          <p:cNvSpPr>
            <a:spLocks noGrp="1"/>
          </p:cNvSpPr>
          <p:nvPr>
            <p:ph sz="half" idx="33" hasCustomPrompt="1"/>
          </p:nvPr>
        </p:nvSpPr>
        <p:spPr>
          <a:xfrm>
            <a:off x="1273725" y="1311894"/>
            <a:ext cx="9644550" cy="4611132"/>
          </a:xfrm>
          <a:prstGeom prst="rect">
            <a:avLst/>
          </a:prstGeom>
        </p:spPr>
        <p:txBody>
          <a:bodyPr numCol="1" spcCol="274320">
            <a:no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4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4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7" name="Text Placeholder 2">
            <a:extLst>
              <a:ext uri="{FF2B5EF4-FFF2-40B4-BE49-F238E27FC236}">
                <a16:creationId xmlns:a16="http://schemas.microsoft.com/office/drawing/2014/main" id="{08FE16F7-6B3D-4645-BA33-C6C5DA90B16A}"/>
              </a:ext>
            </a:extLst>
          </p:cNvPr>
          <p:cNvSpPr>
            <a:spLocks noGrp="1"/>
          </p:cNvSpPr>
          <p:nvPr>
            <p:ph type="body" idx="41" hasCustomPrompt="1"/>
          </p:nvPr>
        </p:nvSpPr>
        <p:spPr>
          <a:xfrm>
            <a:off x="1524000" y="6219643"/>
            <a:ext cx="9144000" cy="320040"/>
          </a:xfrm>
          <a:prstGeom prst="rect">
            <a:avLst/>
          </a:prstGeom>
        </p:spPr>
        <p:txBody>
          <a:bodyPr anchor="ctr">
            <a:noAutofit/>
          </a:bodyPr>
          <a:lstStyle>
            <a:lvl1pPr marL="0" indent="0" algn="ctr" defTabSz="457200" rtl="0" eaLnBrk="1" latinLnBrk="0" hangingPunct="1">
              <a:lnSpc>
                <a:spcPct val="114000"/>
              </a:lnSpc>
              <a:spcBef>
                <a:spcPct val="0"/>
              </a:spcBef>
              <a:buNone/>
              <a:defRPr lang="en-US" sz="12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cxnSp>
        <p:nvCxnSpPr>
          <p:cNvPr id="8" name="Conector recto 35">
            <a:extLst>
              <a:ext uri="{FF2B5EF4-FFF2-40B4-BE49-F238E27FC236}">
                <a16:creationId xmlns:a16="http://schemas.microsoft.com/office/drawing/2014/main" id="{DCABCC17-F32D-467B-8421-140205C30F49}"/>
              </a:ext>
            </a:extLst>
          </p:cNvPr>
          <p:cNvCxnSpPr>
            <a:cxnSpLocks/>
          </p:cNvCxnSpPr>
          <p:nvPr userDrawn="1"/>
        </p:nvCxnSpPr>
        <p:spPr>
          <a:xfrm flipV="1">
            <a:off x="1273725" y="6180666"/>
            <a:ext cx="9644550" cy="0"/>
          </a:xfrm>
          <a:prstGeom prst="line">
            <a:avLst/>
          </a:prstGeom>
          <a:ln w="508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71530AED-0A57-4B1B-BA57-B5E4980D8810}"/>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74384"/>
          <a:stretch/>
        </p:blipFill>
        <p:spPr>
          <a:xfrm rot="5400000">
            <a:off x="-1795864" y="3165199"/>
            <a:ext cx="4119330" cy="527601"/>
          </a:xfrm>
          <a:prstGeom prst="rect">
            <a:avLst/>
          </a:prstGeom>
        </p:spPr>
      </p:pic>
    </p:spTree>
    <p:extLst>
      <p:ext uri="{BB962C8B-B14F-4D97-AF65-F5344CB8AC3E}">
        <p14:creationId xmlns:p14="http://schemas.microsoft.com/office/powerpoint/2010/main" val="3242372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2730" y="3557794"/>
            <a:ext cx="11227292" cy="1470025"/>
          </a:xfrm>
        </p:spPr>
        <p:txBody>
          <a:bodyPr anchor="t"/>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22728" y="5027816"/>
            <a:ext cx="11227293" cy="861996"/>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738566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Multi-Content Columns 2">
    <p:spTree>
      <p:nvGrpSpPr>
        <p:cNvPr id="1" name=""/>
        <p:cNvGrpSpPr/>
        <p:nvPr/>
      </p:nvGrpSpPr>
      <p:grpSpPr>
        <a:xfrm>
          <a:off x="0" y="0"/>
          <a:ext cx="0" cy="0"/>
          <a:chOff x="0" y="0"/>
          <a:chExt cx="0" cy="0"/>
        </a:xfrm>
      </p:grpSpPr>
      <p:sp>
        <p:nvSpPr>
          <p:cNvPr id="263" name="Title 1">
            <a:extLst>
              <a:ext uri="{FF2B5EF4-FFF2-40B4-BE49-F238E27FC236}">
                <a16:creationId xmlns:a16="http://schemas.microsoft.com/office/drawing/2014/main" id="{F8BC83FD-E78C-4695-AC5E-09C1D628DD52}"/>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40" name="Content Placeholder 2">
            <a:extLst>
              <a:ext uri="{FF2B5EF4-FFF2-40B4-BE49-F238E27FC236}">
                <a16:creationId xmlns:a16="http://schemas.microsoft.com/office/drawing/2014/main" id="{832DDECF-3819-4307-8A80-B967872A86DC}"/>
              </a:ext>
            </a:extLst>
          </p:cNvPr>
          <p:cNvSpPr>
            <a:spLocks noGrp="1"/>
          </p:cNvSpPr>
          <p:nvPr>
            <p:ph sz="half" idx="33" hasCustomPrompt="1"/>
          </p:nvPr>
        </p:nvSpPr>
        <p:spPr>
          <a:xfrm>
            <a:off x="6309360" y="1380092"/>
            <a:ext cx="4343400" cy="423597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sp>
        <p:nvSpPr>
          <p:cNvPr id="43" name="Content Placeholder 2">
            <a:extLst>
              <a:ext uri="{FF2B5EF4-FFF2-40B4-BE49-F238E27FC236}">
                <a16:creationId xmlns:a16="http://schemas.microsoft.com/office/drawing/2014/main" id="{FC30E937-07EE-4D57-9E29-15FBD5E84374}"/>
              </a:ext>
            </a:extLst>
          </p:cNvPr>
          <p:cNvSpPr>
            <a:spLocks noGrp="1"/>
          </p:cNvSpPr>
          <p:nvPr>
            <p:ph sz="half" idx="35" hasCustomPrompt="1"/>
          </p:nvPr>
        </p:nvSpPr>
        <p:spPr>
          <a:xfrm>
            <a:off x="1539240" y="1380092"/>
            <a:ext cx="4370832" cy="423597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sp>
        <p:nvSpPr>
          <p:cNvPr id="10" name="Slide Number Placeholder 10">
            <a:extLst>
              <a:ext uri="{FF2B5EF4-FFF2-40B4-BE49-F238E27FC236}">
                <a16:creationId xmlns:a16="http://schemas.microsoft.com/office/drawing/2014/main" id="{115D965D-B3B6-4DF9-96F3-E5FA1687C4B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9" name="Text Placeholder 2">
            <a:extLst>
              <a:ext uri="{FF2B5EF4-FFF2-40B4-BE49-F238E27FC236}">
                <a16:creationId xmlns:a16="http://schemas.microsoft.com/office/drawing/2014/main" id="{1FC5EFF0-2FDB-4688-A7F1-6E4DA6C00908}"/>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Tree>
    <p:extLst>
      <p:ext uri="{BB962C8B-B14F-4D97-AF65-F5344CB8AC3E}">
        <p14:creationId xmlns:p14="http://schemas.microsoft.com/office/powerpoint/2010/main" val="18893398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Navy Right Column">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4" name="Title 1">
            <a:extLst>
              <a:ext uri="{FF2B5EF4-FFF2-40B4-BE49-F238E27FC236}">
                <a16:creationId xmlns:a16="http://schemas.microsoft.com/office/drawing/2014/main" id="{5580514A-3406-4BC1-B85D-1B0FAFD5F5C2}"/>
              </a:ext>
            </a:extLst>
          </p:cNvPr>
          <p:cNvSpPr>
            <a:spLocks noGrp="1"/>
          </p:cNvSpPr>
          <p:nvPr>
            <p:ph type="title" hasCustomPrompt="1"/>
          </p:nvPr>
        </p:nvSpPr>
        <p:spPr>
          <a:xfrm>
            <a:off x="5321476" y="641797"/>
            <a:ext cx="53949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6" name="Content Placeholder 2">
            <a:extLst>
              <a:ext uri="{FF2B5EF4-FFF2-40B4-BE49-F238E27FC236}">
                <a16:creationId xmlns:a16="http://schemas.microsoft.com/office/drawing/2014/main" id="{5969E41C-8236-4F43-BBCF-E4EAE31BF4A1}"/>
              </a:ext>
            </a:extLst>
          </p:cNvPr>
          <p:cNvSpPr>
            <a:spLocks noGrp="1"/>
          </p:cNvSpPr>
          <p:nvPr>
            <p:ph sz="half" idx="33" hasCustomPrompt="1"/>
          </p:nvPr>
        </p:nvSpPr>
        <p:spPr>
          <a:xfrm>
            <a:off x="5321476" y="1311894"/>
            <a:ext cx="539496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accent2">
              <a:lumMod val="75000"/>
            </a:schemeClr>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7" name="Slide Number Placeholder 10">
            <a:extLst>
              <a:ext uri="{FF2B5EF4-FFF2-40B4-BE49-F238E27FC236}">
                <a16:creationId xmlns:a16="http://schemas.microsoft.com/office/drawing/2014/main" id="{0BA19786-97C1-437A-A2D0-B034A3A0A479}"/>
              </a:ext>
            </a:extLst>
          </p:cNvPr>
          <p:cNvSpPr>
            <a:spLocks noGrp="1"/>
          </p:cNvSpPr>
          <p:nvPr>
            <p:ph type="sldNum" sz="quarter" idx="12"/>
          </p:nvPr>
        </p:nvSpPr>
        <p:spPr>
          <a:xfrm flipH="1" flipV="1">
            <a:off x="11664399" y="1565438"/>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41" name="Freeform: Shape 40">
            <a:extLst>
              <a:ext uri="{FF2B5EF4-FFF2-40B4-BE49-F238E27FC236}">
                <a16:creationId xmlns:a16="http://schemas.microsoft.com/office/drawing/2014/main" id="{E5E97C4C-3EE8-4D2D-9067-35E9920F999F}"/>
              </a:ext>
            </a:extLst>
          </p:cNvPr>
          <p:cNvSpPr/>
          <p:nvPr userDrawn="1"/>
        </p:nvSpPr>
        <p:spPr>
          <a:xfrm>
            <a:off x="-1" y="0"/>
            <a:ext cx="4630212" cy="6300892"/>
          </a:xfrm>
          <a:custGeom>
            <a:avLst/>
            <a:gdLst>
              <a:gd name="connsiteX0" fmla="*/ 4352082 w 4630212"/>
              <a:gd name="connsiteY0" fmla="*/ 2569978 h 6300892"/>
              <a:gd name="connsiteX1" fmla="*/ 4397802 w 4630212"/>
              <a:gd name="connsiteY1" fmla="*/ 2721425 h 6300892"/>
              <a:gd name="connsiteX2" fmla="*/ 4584492 w 4630212"/>
              <a:gd name="connsiteY2" fmla="*/ 3002413 h 6300892"/>
              <a:gd name="connsiteX3" fmla="*/ 4584492 w 4630212"/>
              <a:gd name="connsiteY3" fmla="*/ 3306260 h 6300892"/>
              <a:gd name="connsiteX4" fmla="*/ 4386372 w 4630212"/>
              <a:gd name="connsiteY4" fmla="*/ 3604393 h 6300892"/>
              <a:gd name="connsiteX5" fmla="*/ 4352082 w 4630212"/>
              <a:gd name="connsiteY5" fmla="*/ 3718693 h 6300892"/>
              <a:gd name="connsiteX6" fmla="*/ 0 w 4630212"/>
              <a:gd name="connsiteY6" fmla="*/ 0 h 6300892"/>
              <a:gd name="connsiteX7" fmla="*/ 4352081 w 4630212"/>
              <a:gd name="connsiteY7" fmla="*/ 0 h 6300892"/>
              <a:gd name="connsiteX8" fmla="*/ 4352081 w 4630212"/>
              <a:gd name="connsiteY8" fmla="*/ 6300892 h 6300892"/>
              <a:gd name="connsiteX9" fmla="*/ 0 w 4630212"/>
              <a:gd name="connsiteY9" fmla="*/ 6300892 h 630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0212" h="6300892">
                <a:moveTo>
                  <a:pt x="4352082" y="2569978"/>
                </a:moveTo>
                <a:cubicBezTo>
                  <a:pt x="4352082" y="2623318"/>
                  <a:pt x="4368275" y="2676658"/>
                  <a:pt x="4397802" y="2721425"/>
                </a:cubicBezTo>
                <a:lnTo>
                  <a:pt x="4584492" y="3002413"/>
                </a:lnTo>
                <a:cubicBezTo>
                  <a:pt x="4645452" y="3094805"/>
                  <a:pt x="4645452" y="3213868"/>
                  <a:pt x="4584492" y="3306260"/>
                </a:cubicBezTo>
                <a:lnTo>
                  <a:pt x="4386372" y="3604393"/>
                </a:lnTo>
                <a:cubicBezTo>
                  <a:pt x="4364465" y="3638683"/>
                  <a:pt x="4352082" y="3677735"/>
                  <a:pt x="4352082" y="3718693"/>
                </a:cubicBezTo>
                <a:close/>
                <a:moveTo>
                  <a:pt x="0" y="0"/>
                </a:moveTo>
                <a:lnTo>
                  <a:pt x="4352081" y="0"/>
                </a:lnTo>
                <a:lnTo>
                  <a:pt x="4352081" y="6300892"/>
                </a:lnTo>
                <a:lnTo>
                  <a:pt x="0" y="63008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800"/>
          </a:p>
        </p:txBody>
      </p:sp>
      <p:pic>
        <p:nvPicPr>
          <p:cNvPr id="43" name="Graphic 42">
            <a:extLst>
              <a:ext uri="{FF2B5EF4-FFF2-40B4-BE49-F238E27FC236}">
                <a16:creationId xmlns:a16="http://schemas.microsoft.com/office/drawing/2014/main" id="{34D72104-462C-4019-A15C-16B740290346}"/>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34837" t="12263" r="23071" b="9185"/>
          <a:stretch/>
        </p:blipFill>
        <p:spPr>
          <a:xfrm>
            <a:off x="0" y="15156"/>
            <a:ext cx="4772781" cy="6285736"/>
          </a:xfrm>
          <a:prstGeom prst="rect">
            <a:avLst/>
          </a:prstGeom>
        </p:spPr>
      </p:pic>
      <p:cxnSp>
        <p:nvCxnSpPr>
          <p:cNvPr id="45" name="Straight Arrow Connector 44">
            <a:extLst>
              <a:ext uri="{FF2B5EF4-FFF2-40B4-BE49-F238E27FC236}">
                <a16:creationId xmlns:a16="http://schemas.microsoft.com/office/drawing/2014/main" id="{673C9A46-928C-49F2-BA48-4ABF2959EFE3}"/>
              </a:ext>
            </a:extLst>
          </p:cNvPr>
          <p:cNvCxnSpPr/>
          <p:nvPr userDrawn="1"/>
        </p:nvCxnSpPr>
        <p:spPr>
          <a:xfrm>
            <a:off x="3894881" y="3150446"/>
            <a:ext cx="457200" cy="0"/>
          </a:xfrm>
          <a:prstGeom prst="straightConnector1">
            <a:avLst/>
          </a:prstGeom>
          <a:ln w="1270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109" name="Content Placeholder 2">
            <a:extLst>
              <a:ext uri="{FF2B5EF4-FFF2-40B4-BE49-F238E27FC236}">
                <a16:creationId xmlns:a16="http://schemas.microsoft.com/office/drawing/2014/main" id="{F4EB55BF-96E9-40D0-8970-B70DDA5246D0}"/>
              </a:ext>
            </a:extLst>
          </p:cNvPr>
          <p:cNvSpPr>
            <a:spLocks noGrp="1"/>
          </p:cNvSpPr>
          <p:nvPr>
            <p:ph sz="half" idx="35" hasCustomPrompt="1"/>
          </p:nvPr>
        </p:nvSpPr>
        <p:spPr>
          <a:xfrm>
            <a:off x="438680" y="1007557"/>
            <a:ext cx="3474720" cy="3239320"/>
          </a:xfrm>
          <a:prstGeom prst="rect">
            <a:avLst/>
          </a:prstGeom>
        </p:spPr>
        <p:txBody>
          <a:bodyPr rIns="228600" numCol="1" spcCol="274320">
            <a:normAutofit/>
          </a:bodyPr>
          <a:lstStyle>
            <a:lvl1pPr marL="285750" indent="-285750">
              <a:lnSpc>
                <a:spcPct val="130000"/>
              </a:lnSpc>
              <a:spcBef>
                <a:spcPts val="0"/>
              </a:spcBef>
              <a:spcAft>
                <a:spcPts val="1200"/>
              </a:spcAft>
              <a:buClr>
                <a:schemeClr val="accent2"/>
              </a:buClr>
              <a:buFont typeface="Wingdings 3" panose="05040102010807070707" pitchFamily="18" charset="2"/>
              <a:buChar char="´"/>
              <a:defRPr lang="en-US" sz="1800" kern="1200" dirty="0">
                <a:solidFill>
                  <a:schemeClr val="bg1"/>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solidFill>
                  <a:schemeClr val="bg1"/>
                </a:solidFill>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3" name="Text Placeholder 2">
            <a:extLst>
              <a:ext uri="{FF2B5EF4-FFF2-40B4-BE49-F238E27FC236}">
                <a16:creationId xmlns:a16="http://schemas.microsoft.com/office/drawing/2014/main" id="{84DCB31B-8A23-4619-9817-DD90AB3B902F}"/>
              </a:ext>
            </a:extLst>
          </p:cNvPr>
          <p:cNvSpPr>
            <a:spLocks noGrp="1"/>
          </p:cNvSpPr>
          <p:nvPr>
            <p:ph type="body" sz="quarter" idx="36" hasCustomPrompt="1"/>
          </p:nvPr>
        </p:nvSpPr>
        <p:spPr>
          <a:xfrm>
            <a:off x="438149" y="638175"/>
            <a:ext cx="3474720" cy="369888"/>
          </a:xfrm>
        </p:spPr>
        <p:txBody>
          <a:bodyPr>
            <a:normAutofit/>
          </a:bodyPr>
          <a:lstStyle>
            <a:lvl1pPr marL="0" indent="0">
              <a:buNone/>
              <a:defRPr lang="en-CA" sz="1600" kern="1200" spc="20" dirty="0">
                <a:solidFill>
                  <a:schemeClr val="bg1"/>
                </a:solidFill>
                <a:latin typeface="Raleway SemiBold" panose="020B0703030101060003" pitchFamily="34" charset="0"/>
                <a:ea typeface="+mn-ea"/>
                <a:cs typeface="+mn-cs"/>
              </a:defRPr>
            </a:lvl1pPr>
            <a:lvl3pPr marL="914400" indent="0">
              <a:buNone/>
              <a:defRPr/>
            </a:lvl3pPr>
            <a:lvl4pPr marL="1371600" indent="0">
              <a:buNone/>
              <a:defRPr/>
            </a:lvl4pPr>
            <a:lvl5pPr marL="1828800" indent="0">
              <a:buNone/>
              <a:defRPr/>
            </a:lvl5pPr>
          </a:lstStyle>
          <a:p>
            <a:pPr lvl="0"/>
            <a:r>
              <a:rPr lang="en-US" sz="1800" kern="1200" spc="20" dirty="0">
                <a:solidFill>
                  <a:schemeClr val="bg1"/>
                </a:solidFill>
                <a:latin typeface="Raleway SemiBold" panose="020B0703030101060003" pitchFamily="34" charset="0"/>
                <a:ea typeface="+mn-ea"/>
                <a:cs typeface="+mn-cs"/>
              </a:rPr>
              <a:t>CLICK TO EDIT TITLE</a:t>
            </a:r>
            <a:endParaRPr lang="en-CA" dirty="0"/>
          </a:p>
        </p:txBody>
      </p:sp>
      <p:sp>
        <p:nvSpPr>
          <p:cNvPr id="111" name="Text Placeholder 2">
            <a:extLst>
              <a:ext uri="{FF2B5EF4-FFF2-40B4-BE49-F238E27FC236}">
                <a16:creationId xmlns:a16="http://schemas.microsoft.com/office/drawing/2014/main" id="{0283173E-01ED-4063-9225-7C4B5D786E9C}"/>
              </a:ext>
            </a:extLst>
          </p:cNvPr>
          <p:cNvSpPr>
            <a:spLocks noGrp="1"/>
          </p:cNvSpPr>
          <p:nvPr>
            <p:ph type="body" idx="16" hasCustomPrompt="1"/>
          </p:nvPr>
        </p:nvSpPr>
        <p:spPr>
          <a:xfrm>
            <a:off x="438150" y="4742724"/>
            <a:ext cx="3474720" cy="1175353"/>
          </a:xfrm>
          <a:prstGeom prst="rect">
            <a:avLst/>
          </a:prstGeom>
        </p:spPr>
        <p:txBody>
          <a:bodyPr lIns="0" anchor="t">
            <a:normAutofit/>
          </a:bodyPr>
          <a:lstStyle>
            <a:lvl1pPr marL="0" indent="0" algn="l">
              <a:lnSpc>
                <a:spcPct val="114000"/>
              </a:lnSpc>
              <a:spcBef>
                <a:spcPts val="0"/>
              </a:spcBef>
              <a:buNone/>
              <a:defRPr lang="en-US" sz="2000" kern="1200" spc="1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IMPORTANT TEXT</a:t>
            </a:r>
          </a:p>
        </p:txBody>
      </p:sp>
    </p:spTree>
    <p:extLst>
      <p:ext uri="{BB962C8B-B14F-4D97-AF65-F5344CB8AC3E}">
        <p14:creationId xmlns:p14="http://schemas.microsoft.com/office/powerpoint/2010/main" val="35117142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Multi-Content Left 2">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843992"/>
            <a:ext cx="274320" cy="3170016"/>
          </a:xfr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a:t>  </a:t>
            </a:r>
            <a:r>
              <a:rPr lang="en-CA" b="0" spc="200">
                <a:solidFill>
                  <a:schemeClr val="bg2">
                    <a:lumMod val="50000"/>
                  </a:schemeClr>
                </a:solidFill>
              </a:rPr>
              <a:t>CARBON ENGINEERING | CONFIDENTIAL</a:t>
            </a:r>
            <a:endParaRPr lang="en-CA" b="0">
              <a:solidFill>
                <a:schemeClr val="bg2">
                  <a:lumMod val="50000"/>
                </a:schemeClr>
              </a:solidFill>
            </a:endParaRPr>
          </a:p>
        </p:txBody>
      </p:sp>
      <p:sp>
        <p:nvSpPr>
          <p:cNvPr id="12" name="Text Placeholder 2">
            <a:extLst>
              <a:ext uri="{FF2B5EF4-FFF2-40B4-BE49-F238E27FC236}">
                <a16:creationId xmlns:a16="http://schemas.microsoft.com/office/drawing/2014/main" id="{5B3DD568-6ACF-4512-9FF0-9867856E52A5}"/>
              </a:ext>
            </a:extLst>
          </p:cNvPr>
          <p:cNvSpPr>
            <a:spLocks noGrp="1"/>
          </p:cNvSpPr>
          <p:nvPr>
            <p:ph type="body" idx="23" hasCustomPrompt="1"/>
          </p:nvPr>
        </p:nvSpPr>
        <p:spPr>
          <a:xfrm>
            <a:off x="399983" y="3169920"/>
            <a:ext cx="2251778" cy="2603554"/>
          </a:xfrm>
          <a:prstGeom prst="rect">
            <a:avLst/>
          </a:prstGeom>
        </p:spPr>
        <p:txBody>
          <a:bodyPr anchor="t">
            <a:no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quote text.”</a:t>
            </a:r>
          </a:p>
        </p:txBody>
      </p:sp>
      <p:sp>
        <p:nvSpPr>
          <p:cNvPr id="16" name="Picture Placeholder 14">
            <a:extLst>
              <a:ext uri="{FF2B5EF4-FFF2-40B4-BE49-F238E27FC236}">
                <a16:creationId xmlns:a16="http://schemas.microsoft.com/office/drawing/2014/main" id="{27C40D2F-7A68-46F4-AB6C-0F4FDA2F2E78}"/>
              </a:ext>
            </a:extLst>
          </p:cNvPr>
          <p:cNvSpPr>
            <a:spLocks noGrp="1"/>
          </p:cNvSpPr>
          <p:nvPr>
            <p:ph type="pic" sz="quarter" idx="13"/>
          </p:nvPr>
        </p:nvSpPr>
        <p:spPr>
          <a:xfrm>
            <a:off x="571500" y="623950"/>
            <a:ext cx="1844930" cy="1844930"/>
          </a:xfrm>
          <a:prstGeom prst="ellipse">
            <a:avLst/>
          </a:prstGeom>
        </p:spPr>
        <p:txBody>
          <a:bodyPr/>
          <a:lstStyle>
            <a:lvl1pPr marL="0" indent="0" algn="ctr">
              <a:buNone/>
              <a:defRPr/>
            </a:lvl1pPr>
          </a:lstStyle>
          <a:p>
            <a:endParaRPr lang="en-CA"/>
          </a:p>
        </p:txBody>
      </p:sp>
      <p:sp>
        <p:nvSpPr>
          <p:cNvPr id="14" name="Text Placeholder 2">
            <a:extLst>
              <a:ext uri="{FF2B5EF4-FFF2-40B4-BE49-F238E27FC236}">
                <a16:creationId xmlns:a16="http://schemas.microsoft.com/office/drawing/2014/main" id="{C4BA4433-3135-4489-94F5-6CB1CC0FBAC0}"/>
              </a:ext>
            </a:extLst>
          </p:cNvPr>
          <p:cNvSpPr>
            <a:spLocks noGrp="1"/>
          </p:cNvSpPr>
          <p:nvPr>
            <p:ph type="body" idx="24" hasCustomPrompt="1"/>
          </p:nvPr>
        </p:nvSpPr>
        <p:spPr>
          <a:xfrm>
            <a:off x="399983" y="5862602"/>
            <a:ext cx="2251778" cy="517878"/>
          </a:xfrm>
          <a:prstGeom prst="rect">
            <a:avLst/>
          </a:prstGeom>
        </p:spPr>
        <p:txBody>
          <a:bodyPr anchor="t">
            <a:noAutofit/>
          </a:bodyPr>
          <a:lstStyle>
            <a:lvl1pPr marL="0" indent="0" algn="l">
              <a:lnSpc>
                <a:spcPct val="114000"/>
              </a:lnSpc>
              <a:spcBef>
                <a:spcPts val="0"/>
              </a:spcBef>
              <a:buNone/>
              <a:defRPr lang="en-US" sz="14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author / secondary text</a:t>
            </a:r>
          </a:p>
        </p:txBody>
      </p:sp>
      <p:sp>
        <p:nvSpPr>
          <p:cNvPr id="15" name="Title 1">
            <a:extLst>
              <a:ext uri="{FF2B5EF4-FFF2-40B4-BE49-F238E27FC236}">
                <a16:creationId xmlns:a16="http://schemas.microsoft.com/office/drawing/2014/main" id="{3630E85E-DBE7-4EA0-8D89-23AA12306ECC}"/>
              </a:ext>
            </a:extLst>
          </p:cNvPr>
          <p:cNvSpPr>
            <a:spLocks noGrp="1"/>
          </p:cNvSpPr>
          <p:nvPr>
            <p:ph type="title" hasCustomPrompt="1"/>
          </p:nvPr>
        </p:nvSpPr>
        <p:spPr>
          <a:xfrm>
            <a:off x="4858916" y="757880"/>
            <a:ext cx="5375565" cy="365760"/>
          </a:xfrm>
        </p:spPr>
        <p:txBody>
          <a:bodyPr anchor="t">
            <a:noAutofit/>
          </a:bodyPr>
          <a:lstStyle>
            <a:lvl1pPr algn="ctr">
              <a:defRPr lang="en-CA" sz="2400" kern="1200" dirty="0">
                <a:solidFill>
                  <a:schemeClr val="tx2"/>
                </a:solidFill>
                <a:latin typeface="+mj-lt"/>
                <a:ea typeface="+mj-ea"/>
                <a:cs typeface="+mj-cs"/>
              </a:defRPr>
            </a:lvl1pPr>
          </a:lstStyle>
          <a:p>
            <a:r>
              <a:rPr lang="en-US"/>
              <a:t>Click to edit title</a:t>
            </a:r>
            <a:endParaRPr lang="en-CA"/>
          </a:p>
        </p:txBody>
      </p:sp>
      <p:sp>
        <p:nvSpPr>
          <p:cNvPr id="17" name="Content Placeholder 2">
            <a:extLst>
              <a:ext uri="{FF2B5EF4-FFF2-40B4-BE49-F238E27FC236}">
                <a16:creationId xmlns:a16="http://schemas.microsoft.com/office/drawing/2014/main" id="{5BB1EE96-0F64-4760-B4BB-46DE8285A216}"/>
              </a:ext>
            </a:extLst>
          </p:cNvPr>
          <p:cNvSpPr>
            <a:spLocks noGrp="1"/>
          </p:cNvSpPr>
          <p:nvPr>
            <p:ph sz="half" idx="33" hasCustomPrompt="1"/>
          </p:nvPr>
        </p:nvSpPr>
        <p:spPr>
          <a:xfrm>
            <a:off x="4858917" y="1427977"/>
            <a:ext cx="5375564" cy="4802556"/>
          </a:xfrm>
          <a:prstGeom prst="rect">
            <a:avLst/>
          </a:prstGeom>
        </p:spPr>
        <p:txBody>
          <a:bodyPr>
            <a:no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4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4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a:t>Click to edit text styles</a:t>
            </a:r>
          </a:p>
          <a:p>
            <a:pPr lvl="1"/>
            <a:r>
              <a:rPr lang="en-US"/>
              <a:t>Second level</a:t>
            </a:r>
          </a:p>
        </p:txBody>
      </p:sp>
    </p:spTree>
    <p:extLst>
      <p:ext uri="{BB962C8B-B14F-4D97-AF65-F5344CB8AC3E}">
        <p14:creationId xmlns:p14="http://schemas.microsoft.com/office/powerpoint/2010/main" val="26840743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Title Slide_Colo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2DE202-27EF-184A-BEB4-A8B4E0909427}"/>
              </a:ext>
            </a:extLst>
          </p:cNvPr>
          <p:cNvPicPr>
            <a:picLocks noChangeAspect="1"/>
          </p:cNvPicPr>
          <p:nvPr userDrawn="1"/>
        </p:nvPicPr>
        <p:blipFill>
          <a:blip r:embed="rId2"/>
          <a:srcRect/>
          <a:stretch/>
        </p:blipFill>
        <p:spPr>
          <a:xfrm>
            <a:off x="-1548234" y="6706"/>
            <a:ext cx="13740233" cy="6857999"/>
          </a:xfrm>
          <a:prstGeom prst="rect">
            <a:avLst/>
          </a:prstGeom>
        </p:spPr>
      </p:pic>
      <p:sp>
        <p:nvSpPr>
          <p:cNvPr id="9" name="Rectangle 8">
            <a:extLst>
              <a:ext uri="{FF2B5EF4-FFF2-40B4-BE49-F238E27FC236}">
                <a16:creationId xmlns:a16="http://schemas.microsoft.com/office/drawing/2014/main" id="{A6A7E548-E259-744B-BD3C-122448DC830E}"/>
              </a:ext>
            </a:extLst>
          </p:cNvPr>
          <p:cNvSpPr/>
          <p:nvPr userDrawn="1"/>
        </p:nvSpPr>
        <p:spPr>
          <a:xfrm>
            <a:off x="0" y="3353"/>
            <a:ext cx="12192000" cy="6864706"/>
          </a:xfrm>
          <a:prstGeom prst="rect">
            <a:avLst/>
          </a:prstGeom>
          <a:gradFill flip="none" rotWithShape="1">
            <a:gsLst>
              <a:gs pos="40000">
                <a:schemeClr val="bg1">
                  <a:alpha val="0"/>
                </a:schemeClr>
              </a:gs>
              <a:gs pos="0">
                <a:schemeClr val="bg1">
                  <a:lumMod val="9900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8A8ED65-CBE3-E64F-9AFE-858FAA61F970}"/>
              </a:ext>
            </a:extLst>
          </p:cNvPr>
          <p:cNvSpPr/>
          <p:nvPr userDrawn="1"/>
        </p:nvSpPr>
        <p:spPr>
          <a:xfrm>
            <a:off x="0" y="4069809"/>
            <a:ext cx="6100763" cy="1734342"/>
          </a:xfrm>
          <a:prstGeom prst="rect">
            <a:avLst/>
          </a:prstGeom>
          <a:solidFill>
            <a:srgbClr val="01597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7BA1C-B7EA-4948-A940-E2678C34422D}"/>
              </a:ext>
            </a:extLst>
          </p:cNvPr>
          <p:cNvSpPr>
            <a:spLocks noGrp="1"/>
          </p:cNvSpPr>
          <p:nvPr>
            <p:ph type="ctrTitle"/>
          </p:nvPr>
        </p:nvSpPr>
        <p:spPr>
          <a:xfrm>
            <a:off x="1524000" y="2111771"/>
            <a:ext cx="9144000" cy="1405839"/>
          </a:xfrm>
          <a:effectLst/>
        </p:spPr>
        <p:txBody>
          <a:bodyPr anchor="t" anchorCtr="0">
            <a:normAutofit/>
          </a:bodyPr>
          <a:lstStyle>
            <a:lvl1pPr algn="l">
              <a:defRPr sz="4800">
                <a:solidFill>
                  <a:srgbClr val="015976"/>
                </a:solidFill>
              </a:defRPr>
            </a:lvl1pPr>
          </a:lstStyle>
          <a:p>
            <a:r>
              <a:rPr lang="en-US"/>
              <a:t>Click to edit Master title style</a:t>
            </a:r>
          </a:p>
        </p:txBody>
      </p:sp>
      <p:sp>
        <p:nvSpPr>
          <p:cNvPr id="31" name="Rectangle 30">
            <a:extLst>
              <a:ext uri="{FF2B5EF4-FFF2-40B4-BE49-F238E27FC236}">
                <a16:creationId xmlns:a16="http://schemas.microsoft.com/office/drawing/2014/main" id="{7531B1E0-F1A1-404C-94EF-DE851D7D8827}"/>
              </a:ext>
            </a:extLst>
          </p:cNvPr>
          <p:cNvSpPr/>
          <p:nvPr userDrawn="1"/>
        </p:nvSpPr>
        <p:spPr>
          <a:xfrm>
            <a:off x="6096000" y="4069809"/>
            <a:ext cx="6096000" cy="1734342"/>
          </a:xfrm>
          <a:prstGeom prst="rect">
            <a:avLst/>
          </a:prstGeom>
          <a:solidFill>
            <a:srgbClr val="2BABE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E76D32E1-49B1-8B44-88E6-07E05F6B947B}"/>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5" name="Footer Placeholder 4">
            <a:extLst>
              <a:ext uri="{FF2B5EF4-FFF2-40B4-BE49-F238E27FC236}">
                <a16:creationId xmlns:a16="http://schemas.microsoft.com/office/drawing/2014/main" id="{1FD8BBC9-632B-9049-8E0B-5C1E0450B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E933D-86F4-0140-8BDF-8694B664EE7F}"/>
              </a:ext>
            </a:extLst>
          </p:cNvPr>
          <p:cNvSpPr>
            <a:spLocks noGrp="1"/>
          </p:cNvSpPr>
          <p:nvPr>
            <p:ph type="sldNum" sz="quarter" idx="12"/>
          </p:nvPr>
        </p:nvSpPr>
        <p:spPr/>
        <p:txBody>
          <a:bodyPr/>
          <a:lstStyle/>
          <a:p>
            <a:fld id="{07D7631E-3F45-1B47-9782-9C65F801446E}" type="slidenum">
              <a:rPr lang="en-US" smtClean="0"/>
              <a:t>‹#›</a:t>
            </a:fld>
            <a:endParaRPr lang="en-US"/>
          </a:p>
        </p:txBody>
      </p:sp>
      <p:sp>
        <p:nvSpPr>
          <p:cNvPr id="19" name="Text Placeholder 18">
            <a:extLst>
              <a:ext uri="{FF2B5EF4-FFF2-40B4-BE49-F238E27FC236}">
                <a16:creationId xmlns:a16="http://schemas.microsoft.com/office/drawing/2014/main" id="{DF507007-C451-DF49-B1E5-AAE0C6825743}"/>
              </a:ext>
            </a:extLst>
          </p:cNvPr>
          <p:cNvSpPr>
            <a:spLocks noGrp="1"/>
          </p:cNvSpPr>
          <p:nvPr>
            <p:ph type="body" sz="quarter" idx="13" hasCustomPrompt="1"/>
          </p:nvPr>
        </p:nvSpPr>
        <p:spPr>
          <a:xfrm>
            <a:off x="6273249" y="4222209"/>
            <a:ext cx="4873625" cy="1429542"/>
          </a:xfrm>
        </p:spPr>
        <p:txBody>
          <a:bodyPr>
            <a:normAutofit/>
          </a:bodyPr>
          <a:lstStyle>
            <a:lvl1pPr marL="0" indent="0">
              <a:buFontTx/>
              <a:buNone/>
              <a:defRPr sz="1800" b="1" i="0">
                <a:solidFill>
                  <a:srgbClr val="015976"/>
                </a:solidFill>
                <a:latin typeface="Arial Narrow" panose="020B0604020202020204" pitchFamily="34" charset="0"/>
                <a:cs typeface="Arial Narrow" panose="020B0604020202020204" pitchFamily="34" charset="0"/>
              </a:defRPr>
            </a:lvl1pPr>
            <a:lvl2pPr marL="457200" indent="0">
              <a:buFontTx/>
              <a:buNone/>
              <a:defRPr b="1">
                <a:solidFill>
                  <a:schemeClr val="bg1"/>
                </a:solidFill>
              </a:defRPr>
            </a:lvl2pPr>
            <a:lvl3pPr marL="914400" indent="0">
              <a:buFontTx/>
              <a:buNone/>
              <a:defRPr b="1">
                <a:solidFill>
                  <a:schemeClr val="bg1"/>
                </a:solidFill>
              </a:defRPr>
            </a:lvl3pPr>
            <a:lvl4pPr marL="1371600" indent="0">
              <a:buFontTx/>
              <a:buNone/>
              <a:defRPr b="1">
                <a:solidFill>
                  <a:schemeClr val="bg1"/>
                </a:solidFill>
              </a:defRPr>
            </a:lvl4pPr>
            <a:lvl5pPr marL="1828800" indent="0">
              <a:buFontTx/>
              <a:buNone/>
              <a:defRPr b="1">
                <a:solidFill>
                  <a:schemeClr val="bg1"/>
                </a:solidFill>
              </a:defRPr>
            </a:lvl5pPr>
          </a:lstStyle>
          <a:p>
            <a:pPr lvl="0"/>
            <a:r>
              <a:rPr lang="en-US"/>
              <a:t>Click to edit subtitle style</a:t>
            </a:r>
          </a:p>
        </p:txBody>
      </p:sp>
      <p:sp>
        <p:nvSpPr>
          <p:cNvPr id="3" name="Subtitle 2">
            <a:extLst>
              <a:ext uri="{FF2B5EF4-FFF2-40B4-BE49-F238E27FC236}">
                <a16:creationId xmlns:a16="http://schemas.microsoft.com/office/drawing/2014/main" id="{45D9CE15-939D-D949-BC91-2568102E284B}"/>
              </a:ext>
            </a:extLst>
          </p:cNvPr>
          <p:cNvSpPr>
            <a:spLocks noGrp="1"/>
          </p:cNvSpPr>
          <p:nvPr>
            <p:ph type="subTitle" idx="1" hasCustomPrompt="1"/>
          </p:nvPr>
        </p:nvSpPr>
        <p:spPr>
          <a:xfrm>
            <a:off x="980524" y="4222209"/>
            <a:ext cx="4929699" cy="1429542"/>
          </a:xfrm>
        </p:spPr>
        <p:txBody>
          <a:bodyPr/>
          <a:lstStyle>
            <a:lvl1pPr marL="0" indent="0" algn="r">
              <a:buNone/>
              <a:defRPr sz="1800" b="0" i="0">
                <a:solidFill>
                  <a:schemeClr val="bg1"/>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cxnSp>
        <p:nvCxnSpPr>
          <p:cNvPr id="10" name="Straight Connector 9">
            <a:extLst>
              <a:ext uri="{FF2B5EF4-FFF2-40B4-BE49-F238E27FC236}">
                <a16:creationId xmlns:a16="http://schemas.microsoft.com/office/drawing/2014/main" id="{F67E7C23-14CC-184A-8A63-141A4FEF38F4}"/>
              </a:ext>
            </a:extLst>
          </p:cNvPr>
          <p:cNvCxnSpPr>
            <a:cxnSpLocks/>
          </p:cNvCxnSpPr>
          <p:nvPr userDrawn="1"/>
        </p:nvCxnSpPr>
        <p:spPr>
          <a:xfrm>
            <a:off x="6096000" y="4069809"/>
            <a:ext cx="0" cy="173434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47CE1E6-AB95-4944-8313-79281222ED93}"/>
              </a:ext>
            </a:extLst>
          </p:cNvPr>
          <p:cNvPicPr>
            <a:picLocks noChangeAspect="1"/>
          </p:cNvPicPr>
          <p:nvPr userDrawn="1"/>
        </p:nvPicPr>
        <p:blipFill>
          <a:blip r:embed="rId3"/>
          <a:stretch>
            <a:fillRect/>
          </a:stretch>
        </p:blipFill>
        <p:spPr>
          <a:xfrm>
            <a:off x="558800" y="413673"/>
            <a:ext cx="4087368" cy="1164557"/>
          </a:xfrm>
          <a:prstGeom prst="rect">
            <a:avLst/>
          </a:prstGeom>
          <a:effectLst/>
        </p:spPr>
      </p:pic>
    </p:spTree>
    <p:extLst>
      <p:ext uri="{BB962C8B-B14F-4D97-AF65-F5344CB8AC3E}">
        <p14:creationId xmlns:p14="http://schemas.microsoft.com/office/powerpoint/2010/main" val="651675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_02">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D9CE15-939D-D949-BC91-2568102E2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90B7BA1C-B7EA-4948-A940-E2678C34422D}"/>
              </a:ext>
            </a:extLst>
          </p:cNvPr>
          <p:cNvSpPr>
            <a:spLocks noGrp="1"/>
          </p:cNvSpPr>
          <p:nvPr>
            <p:ph type="ctrTitle"/>
          </p:nvPr>
        </p:nvSpPr>
        <p:spPr>
          <a:xfrm>
            <a:off x="1524000" y="1122363"/>
            <a:ext cx="9144000" cy="2387600"/>
          </a:xfrm>
        </p:spPr>
        <p:txBody>
          <a:bodyPr anchor="b"/>
          <a:lstStyle>
            <a:lvl1pPr algn="ctr">
              <a:defRPr sz="6000">
                <a:solidFill>
                  <a:srgbClr val="015976"/>
                </a:solidFill>
              </a:defRPr>
            </a:lvl1pPr>
          </a:lstStyle>
          <a:p>
            <a:r>
              <a:rPr lang="en-US"/>
              <a:t>Click to edit Master title style</a:t>
            </a:r>
          </a:p>
        </p:txBody>
      </p:sp>
      <p:sp>
        <p:nvSpPr>
          <p:cNvPr id="4" name="Date Placeholder 3">
            <a:extLst>
              <a:ext uri="{FF2B5EF4-FFF2-40B4-BE49-F238E27FC236}">
                <a16:creationId xmlns:a16="http://schemas.microsoft.com/office/drawing/2014/main" id="{E76D32E1-49B1-8B44-88E6-07E05F6B947B}"/>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5" name="Footer Placeholder 4">
            <a:extLst>
              <a:ext uri="{FF2B5EF4-FFF2-40B4-BE49-F238E27FC236}">
                <a16:creationId xmlns:a16="http://schemas.microsoft.com/office/drawing/2014/main" id="{1FD8BBC9-632B-9049-8E0B-5C1E0450B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E933D-86F4-0140-8BDF-8694B664EE7F}"/>
              </a:ext>
            </a:extLst>
          </p:cNvPr>
          <p:cNvSpPr>
            <a:spLocks noGrp="1"/>
          </p:cNvSpPr>
          <p:nvPr>
            <p:ph type="sldNum" sz="quarter" idx="12"/>
          </p:nvPr>
        </p:nvSpPr>
        <p:spPr/>
        <p:txBody>
          <a:bodyPr/>
          <a:lstStyle/>
          <a:p>
            <a:fld id="{07D7631E-3F45-1B47-9782-9C65F801446E}" type="slidenum">
              <a:rPr lang="en-US" smtClean="0"/>
              <a:t>‹#›</a:t>
            </a:fld>
            <a:endParaRPr lang="en-US"/>
          </a:p>
        </p:txBody>
      </p:sp>
    </p:spTree>
    <p:extLst>
      <p:ext uri="{BB962C8B-B14F-4D97-AF65-F5344CB8AC3E}">
        <p14:creationId xmlns:p14="http://schemas.microsoft.com/office/powerpoint/2010/main" val="32236302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BCBA-77F5-A840-86AC-9F401CB8310A}"/>
              </a:ext>
            </a:extLst>
          </p:cNvPr>
          <p:cNvSpPr>
            <a:spLocks noGrp="1"/>
          </p:cNvSpPr>
          <p:nvPr>
            <p:ph type="title"/>
          </p:nvPr>
        </p:nvSpPr>
        <p:spPr>
          <a:xfrm>
            <a:off x="838200" y="-161149"/>
            <a:ext cx="10515600" cy="1325563"/>
          </a:xfrm>
        </p:spPr>
        <p:txBody>
          <a:bodyPr>
            <a:norm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AAED6E1-D7B9-AB47-8684-E05AE6664592}"/>
              </a:ext>
            </a:extLst>
          </p:cNvPr>
          <p:cNvSpPr>
            <a:spLocks noGrp="1"/>
          </p:cNvSpPr>
          <p:nvPr>
            <p:ph idx="1"/>
          </p:nvPr>
        </p:nvSpPr>
        <p:spPr>
          <a:xfrm>
            <a:off x="838200" y="129935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D94AD-F92D-594F-B84B-353B5C97315A}"/>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5" name="Footer Placeholder 4">
            <a:extLst>
              <a:ext uri="{FF2B5EF4-FFF2-40B4-BE49-F238E27FC236}">
                <a16:creationId xmlns:a16="http://schemas.microsoft.com/office/drawing/2014/main" id="{C5F75D60-3EA3-1143-B164-6BA2FB166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85FFD-6CE7-F54D-813A-C90850B1C305}"/>
              </a:ext>
            </a:extLst>
          </p:cNvPr>
          <p:cNvSpPr>
            <a:spLocks noGrp="1"/>
          </p:cNvSpPr>
          <p:nvPr>
            <p:ph type="sldNum" sz="quarter" idx="12"/>
          </p:nvPr>
        </p:nvSpPr>
        <p:spPr/>
        <p:txBody>
          <a:bodyPr/>
          <a:lstStyle/>
          <a:p>
            <a:fld id="{07D7631E-3F45-1B47-9782-9C65F801446E}" type="slidenum">
              <a:rPr lang="en-US" smtClean="0"/>
              <a:t>‹#›</a:t>
            </a:fld>
            <a:endParaRPr lang="en-US"/>
          </a:p>
        </p:txBody>
      </p:sp>
      <p:sp>
        <p:nvSpPr>
          <p:cNvPr id="7" name="TextBox 6">
            <a:extLst>
              <a:ext uri="{FF2B5EF4-FFF2-40B4-BE49-F238E27FC236}">
                <a16:creationId xmlns:a16="http://schemas.microsoft.com/office/drawing/2014/main" id="{2F993CF3-AC71-5D42-9D61-74D8A0FD5938}"/>
              </a:ext>
            </a:extLst>
          </p:cNvPr>
          <p:cNvSpPr txBox="1"/>
          <p:nvPr userDrawn="1"/>
        </p:nvSpPr>
        <p:spPr>
          <a:xfrm>
            <a:off x="0" y="6603295"/>
            <a:ext cx="1329210" cy="276999"/>
          </a:xfrm>
          <a:prstGeom prst="rect">
            <a:avLst/>
          </a:prstGeom>
          <a:noFill/>
        </p:spPr>
        <p:txBody>
          <a:bodyPr wrap="none" rtlCol="0">
            <a:spAutoFit/>
          </a:bodyPr>
          <a:lstStyle/>
          <a:p>
            <a:r>
              <a:rPr lang="en-US" sz="1200">
                <a:solidFill>
                  <a:schemeClr val="bg1"/>
                </a:solidFill>
                <a:latin typeface="Arial" panose="020B0604020202020204" pitchFamily="34" charset="0"/>
                <a:cs typeface="Arial" panose="020B0604020202020204" pitchFamily="34" charset="0"/>
              </a:rPr>
              <a:t>https://</a:t>
            </a:r>
            <a:r>
              <a:rPr lang="en-US" sz="1200" err="1">
                <a:solidFill>
                  <a:schemeClr val="bg1"/>
                </a:solidFill>
                <a:latin typeface="Arial" panose="020B0604020202020204" pitchFamily="34" charset="0"/>
                <a:cs typeface="Arial" panose="020B0604020202020204" pitchFamily="34" charset="0"/>
              </a:rPr>
              <a:t>ies.inl.gov</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0106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CFC7C-C095-884D-8B7A-628BD0DD60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362DB2-04C0-0842-8C07-5EC9355258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B6A1B2-0FD6-8A4A-AFD3-C96454DD00C7}"/>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5" name="Footer Placeholder 4">
            <a:extLst>
              <a:ext uri="{FF2B5EF4-FFF2-40B4-BE49-F238E27FC236}">
                <a16:creationId xmlns:a16="http://schemas.microsoft.com/office/drawing/2014/main" id="{0ADE0C5D-7201-8340-9CE6-FA4EB8CE6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919E0-C128-1742-B9F2-6AF02BCE03D8}"/>
              </a:ext>
            </a:extLst>
          </p:cNvPr>
          <p:cNvSpPr>
            <a:spLocks noGrp="1"/>
          </p:cNvSpPr>
          <p:nvPr>
            <p:ph type="sldNum" sz="quarter" idx="12"/>
          </p:nvPr>
        </p:nvSpPr>
        <p:spPr/>
        <p:txBody>
          <a:bodyPr/>
          <a:lstStyle/>
          <a:p>
            <a:fld id="{07D7631E-3F45-1B47-9782-9C65F801446E}" type="slidenum">
              <a:rPr lang="en-US" smtClean="0"/>
              <a:t>‹#›</a:t>
            </a:fld>
            <a:endParaRPr lang="en-US"/>
          </a:p>
        </p:txBody>
      </p:sp>
      <p:sp>
        <p:nvSpPr>
          <p:cNvPr id="7" name="TextBox 6">
            <a:extLst>
              <a:ext uri="{FF2B5EF4-FFF2-40B4-BE49-F238E27FC236}">
                <a16:creationId xmlns:a16="http://schemas.microsoft.com/office/drawing/2014/main" id="{7C0AF912-5EF3-124B-A6DA-1D1D807E4A86}"/>
              </a:ext>
            </a:extLst>
          </p:cNvPr>
          <p:cNvSpPr txBox="1"/>
          <p:nvPr userDrawn="1"/>
        </p:nvSpPr>
        <p:spPr>
          <a:xfrm>
            <a:off x="0" y="6603295"/>
            <a:ext cx="1329210" cy="276999"/>
          </a:xfrm>
          <a:prstGeom prst="rect">
            <a:avLst/>
          </a:prstGeom>
          <a:noFill/>
        </p:spPr>
        <p:txBody>
          <a:bodyPr wrap="none" rtlCol="0">
            <a:spAutoFit/>
          </a:bodyPr>
          <a:lstStyle/>
          <a:p>
            <a:r>
              <a:rPr lang="en-US" sz="1200">
                <a:solidFill>
                  <a:schemeClr val="bg1"/>
                </a:solidFill>
                <a:latin typeface="Arial" panose="020B0604020202020204" pitchFamily="34" charset="0"/>
                <a:cs typeface="Arial" panose="020B0604020202020204" pitchFamily="34" charset="0"/>
              </a:rPr>
              <a:t>https://</a:t>
            </a:r>
            <a:r>
              <a:rPr lang="en-US" sz="1200" err="1">
                <a:solidFill>
                  <a:schemeClr val="bg1"/>
                </a:solidFill>
                <a:latin typeface="Arial" panose="020B0604020202020204" pitchFamily="34" charset="0"/>
                <a:cs typeface="Arial" panose="020B0604020202020204" pitchFamily="34" charset="0"/>
              </a:rPr>
              <a:t>ies.inl.gov</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3966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1470C-2B73-1E49-8372-D5B0D61F31CF}"/>
              </a:ext>
            </a:extLst>
          </p:cNvPr>
          <p:cNvSpPr>
            <a:spLocks noGrp="1"/>
          </p:cNvSpPr>
          <p:nvPr>
            <p:ph type="title"/>
          </p:nvPr>
        </p:nvSpPr>
        <p:spPr>
          <a:xfrm>
            <a:off x="838200" y="-158092"/>
            <a:ext cx="10515600" cy="1325563"/>
          </a:xfrm>
        </p:spPr>
        <p:txBody>
          <a:bodyPr>
            <a:norm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7B9ECE7-A324-A942-B943-8B13D1DDF635}"/>
              </a:ext>
            </a:extLst>
          </p:cNvPr>
          <p:cNvSpPr>
            <a:spLocks noGrp="1"/>
          </p:cNvSpPr>
          <p:nvPr>
            <p:ph sz="half" idx="1"/>
          </p:nvPr>
        </p:nvSpPr>
        <p:spPr>
          <a:xfrm>
            <a:off x="838200" y="129935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A811CE-7AC8-8441-9FF7-E7906BA90D62}"/>
              </a:ext>
            </a:extLst>
          </p:cNvPr>
          <p:cNvSpPr>
            <a:spLocks noGrp="1"/>
          </p:cNvSpPr>
          <p:nvPr>
            <p:ph sz="half" idx="2"/>
          </p:nvPr>
        </p:nvSpPr>
        <p:spPr>
          <a:xfrm>
            <a:off x="6172200" y="129935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3E3462-BE17-CA47-8225-62056826EB88}"/>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6" name="Footer Placeholder 5">
            <a:extLst>
              <a:ext uri="{FF2B5EF4-FFF2-40B4-BE49-F238E27FC236}">
                <a16:creationId xmlns:a16="http://schemas.microsoft.com/office/drawing/2014/main" id="{3B4EF760-D745-5940-891A-9802F2724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04295A-93BD-DD4A-8F18-FCCC8AC86182}"/>
              </a:ext>
            </a:extLst>
          </p:cNvPr>
          <p:cNvSpPr>
            <a:spLocks noGrp="1"/>
          </p:cNvSpPr>
          <p:nvPr>
            <p:ph type="sldNum" sz="quarter" idx="12"/>
          </p:nvPr>
        </p:nvSpPr>
        <p:spPr/>
        <p:txBody>
          <a:bodyPr/>
          <a:lstStyle/>
          <a:p>
            <a:fld id="{07D7631E-3F45-1B47-9782-9C65F801446E}" type="slidenum">
              <a:rPr lang="en-US" smtClean="0"/>
              <a:t>‹#›</a:t>
            </a:fld>
            <a:endParaRPr lang="en-US"/>
          </a:p>
        </p:txBody>
      </p:sp>
      <p:sp>
        <p:nvSpPr>
          <p:cNvPr id="8" name="TextBox 7">
            <a:extLst>
              <a:ext uri="{FF2B5EF4-FFF2-40B4-BE49-F238E27FC236}">
                <a16:creationId xmlns:a16="http://schemas.microsoft.com/office/drawing/2014/main" id="{76C9A9DC-0322-124F-9763-A604A61670D0}"/>
              </a:ext>
            </a:extLst>
          </p:cNvPr>
          <p:cNvSpPr txBox="1"/>
          <p:nvPr userDrawn="1"/>
        </p:nvSpPr>
        <p:spPr>
          <a:xfrm>
            <a:off x="0" y="6603295"/>
            <a:ext cx="1329210" cy="276999"/>
          </a:xfrm>
          <a:prstGeom prst="rect">
            <a:avLst/>
          </a:prstGeom>
          <a:noFill/>
        </p:spPr>
        <p:txBody>
          <a:bodyPr wrap="none" rtlCol="0">
            <a:spAutoFit/>
          </a:bodyPr>
          <a:lstStyle/>
          <a:p>
            <a:r>
              <a:rPr lang="en-US" sz="1200">
                <a:solidFill>
                  <a:schemeClr val="bg1"/>
                </a:solidFill>
                <a:latin typeface="Arial" panose="020B0604020202020204" pitchFamily="34" charset="0"/>
                <a:cs typeface="Arial" panose="020B0604020202020204" pitchFamily="34" charset="0"/>
              </a:rPr>
              <a:t>https://</a:t>
            </a:r>
            <a:r>
              <a:rPr lang="en-US" sz="1200" err="1">
                <a:solidFill>
                  <a:schemeClr val="bg1"/>
                </a:solidFill>
                <a:latin typeface="Arial" panose="020B0604020202020204" pitchFamily="34" charset="0"/>
                <a:cs typeface="Arial" panose="020B0604020202020204" pitchFamily="34" charset="0"/>
              </a:rPr>
              <a:t>ies.inl.gov</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9469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A5592-435A-154A-9E5D-63987A9BA6FD}"/>
              </a:ext>
            </a:extLst>
          </p:cNvPr>
          <p:cNvSpPr>
            <a:spLocks noGrp="1"/>
          </p:cNvSpPr>
          <p:nvPr>
            <p:ph type="title"/>
          </p:nvPr>
        </p:nvSpPr>
        <p:spPr>
          <a:xfrm>
            <a:off x="839788" y="-158092"/>
            <a:ext cx="10515600" cy="1325563"/>
          </a:xfrm>
        </p:spPr>
        <p:txBody>
          <a:bodyPr>
            <a:normAutofit/>
          </a:bodyPr>
          <a:lstStyle>
            <a:lvl1pPr>
              <a:defRPr sz="32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6592C79-F157-B84B-B9FD-3FA5B02D867B}"/>
              </a:ext>
            </a:extLst>
          </p:cNvPr>
          <p:cNvSpPr>
            <a:spLocks noGrp="1"/>
          </p:cNvSpPr>
          <p:nvPr>
            <p:ph type="body" idx="1"/>
          </p:nvPr>
        </p:nvSpPr>
        <p:spPr>
          <a:xfrm>
            <a:off x="839788" y="115794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A93E2-A6B8-8B4C-B817-9F1F9D0C9618}"/>
              </a:ext>
            </a:extLst>
          </p:cNvPr>
          <p:cNvSpPr>
            <a:spLocks noGrp="1"/>
          </p:cNvSpPr>
          <p:nvPr>
            <p:ph sz="half" idx="2"/>
          </p:nvPr>
        </p:nvSpPr>
        <p:spPr>
          <a:xfrm>
            <a:off x="839788" y="1981858"/>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5D49D5-31E7-194A-8A1F-FCCEFE7E819A}"/>
              </a:ext>
            </a:extLst>
          </p:cNvPr>
          <p:cNvSpPr>
            <a:spLocks noGrp="1"/>
          </p:cNvSpPr>
          <p:nvPr>
            <p:ph type="body" sz="quarter" idx="3"/>
          </p:nvPr>
        </p:nvSpPr>
        <p:spPr>
          <a:xfrm>
            <a:off x="6172200" y="115794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F77CE8-7115-F240-AC07-28EEBB55EC03}"/>
              </a:ext>
            </a:extLst>
          </p:cNvPr>
          <p:cNvSpPr>
            <a:spLocks noGrp="1"/>
          </p:cNvSpPr>
          <p:nvPr>
            <p:ph sz="quarter" idx="4"/>
          </p:nvPr>
        </p:nvSpPr>
        <p:spPr>
          <a:xfrm>
            <a:off x="6172200" y="198185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A46522-30D3-4840-B67E-7ABE361B59BB}"/>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8" name="Footer Placeholder 7">
            <a:extLst>
              <a:ext uri="{FF2B5EF4-FFF2-40B4-BE49-F238E27FC236}">
                <a16:creationId xmlns:a16="http://schemas.microsoft.com/office/drawing/2014/main" id="{4F522DC5-F28B-7049-8E2E-D32DA55D21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022E2-7A43-7F40-BFAC-13E7820BE113}"/>
              </a:ext>
            </a:extLst>
          </p:cNvPr>
          <p:cNvSpPr>
            <a:spLocks noGrp="1"/>
          </p:cNvSpPr>
          <p:nvPr>
            <p:ph type="sldNum" sz="quarter" idx="12"/>
          </p:nvPr>
        </p:nvSpPr>
        <p:spPr/>
        <p:txBody>
          <a:bodyPr/>
          <a:lstStyle/>
          <a:p>
            <a:fld id="{07D7631E-3F45-1B47-9782-9C65F801446E}" type="slidenum">
              <a:rPr lang="en-US" smtClean="0"/>
              <a:t>‹#›</a:t>
            </a:fld>
            <a:endParaRPr lang="en-US"/>
          </a:p>
        </p:txBody>
      </p:sp>
      <p:sp>
        <p:nvSpPr>
          <p:cNvPr id="10" name="TextBox 9">
            <a:extLst>
              <a:ext uri="{FF2B5EF4-FFF2-40B4-BE49-F238E27FC236}">
                <a16:creationId xmlns:a16="http://schemas.microsoft.com/office/drawing/2014/main" id="{E2BD1AE2-E20A-B84D-A961-425650A3BF83}"/>
              </a:ext>
            </a:extLst>
          </p:cNvPr>
          <p:cNvSpPr txBox="1"/>
          <p:nvPr userDrawn="1"/>
        </p:nvSpPr>
        <p:spPr>
          <a:xfrm>
            <a:off x="0" y="6603295"/>
            <a:ext cx="1329210" cy="276999"/>
          </a:xfrm>
          <a:prstGeom prst="rect">
            <a:avLst/>
          </a:prstGeom>
          <a:noFill/>
        </p:spPr>
        <p:txBody>
          <a:bodyPr wrap="none" rtlCol="0">
            <a:spAutoFit/>
          </a:bodyPr>
          <a:lstStyle/>
          <a:p>
            <a:r>
              <a:rPr lang="en-US" sz="1200">
                <a:solidFill>
                  <a:schemeClr val="bg1"/>
                </a:solidFill>
                <a:latin typeface="Arial" panose="020B0604020202020204" pitchFamily="34" charset="0"/>
                <a:cs typeface="Arial" panose="020B0604020202020204" pitchFamily="34" charset="0"/>
              </a:rPr>
              <a:t>https://</a:t>
            </a:r>
            <a:r>
              <a:rPr lang="en-US" sz="1200" err="1">
                <a:solidFill>
                  <a:schemeClr val="bg1"/>
                </a:solidFill>
                <a:latin typeface="Arial" panose="020B0604020202020204" pitchFamily="34" charset="0"/>
                <a:cs typeface="Arial" panose="020B0604020202020204" pitchFamily="34" charset="0"/>
              </a:rPr>
              <a:t>ies.inl.gov</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6592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AB285F-A499-DC45-BD19-EBD0C702990A}"/>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4" name="Footer Placeholder 3">
            <a:extLst>
              <a:ext uri="{FF2B5EF4-FFF2-40B4-BE49-F238E27FC236}">
                <a16:creationId xmlns:a16="http://schemas.microsoft.com/office/drawing/2014/main" id="{DA7A4CE4-DBD6-1540-9F29-B127EC69D2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08A132-1ECB-7F4D-A0E1-171DA21B06F0}"/>
              </a:ext>
            </a:extLst>
          </p:cNvPr>
          <p:cNvSpPr>
            <a:spLocks noGrp="1"/>
          </p:cNvSpPr>
          <p:nvPr>
            <p:ph type="sldNum" sz="quarter" idx="12"/>
          </p:nvPr>
        </p:nvSpPr>
        <p:spPr/>
        <p:txBody>
          <a:bodyPr/>
          <a:lstStyle/>
          <a:p>
            <a:fld id="{07D7631E-3F45-1B47-9782-9C65F801446E}" type="slidenum">
              <a:rPr lang="en-US" smtClean="0"/>
              <a:t>‹#›</a:t>
            </a:fld>
            <a:endParaRPr lang="en-US"/>
          </a:p>
        </p:txBody>
      </p:sp>
      <p:sp>
        <p:nvSpPr>
          <p:cNvPr id="6" name="Title 1">
            <a:extLst>
              <a:ext uri="{FF2B5EF4-FFF2-40B4-BE49-F238E27FC236}">
                <a16:creationId xmlns:a16="http://schemas.microsoft.com/office/drawing/2014/main" id="{588852DB-304E-774C-83B3-85B7BA80C1CA}"/>
              </a:ext>
            </a:extLst>
          </p:cNvPr>
          <p:cNvSpPr txBox="1">
            <a:spLocks/>
          </p:cNvSpPr>
          <p:nvPr userDrawn="1"/>
        </p:nvSpPr>
        <p:spPr>
          <a:xfrm>
            <a:off x="838200" y="-1580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7" name="TextBox 6">
            <a:extLst>
              <a:ext uri="{FF2B5EF4-FFF2-40B4-BE49-F238E27FC236}">
                <a16:creationId xmlns:a16="http://schemas.microsoft.com/office/drawing/2014/main" id="{AA03F562-A4BD-CE4F-8895-47EF7418930A}"/>
              </a:ext>
            </a:extLst>
          </p:cNvPr>
          <p:cNvSpPr txBox="1"/>
          <p:nvPr userDrawn="1"/>
        </p:nvSpPr>
        <p:spPr>
          <a:xfrm>
            <a:off x="0" y="6603295"/>
            <a:ext cx="1329210" cy="276999"/>
          </a:xfrm>
          <a:prstGeom prst="rect">
            <a:avLst/>
          </a:prstGeom>
          <a:noFill/>
        </p:spPr>
        <p:txBody>
          <a:bodyPr wrap="none" rtlCol="0">
            <a:spAutoFit/>
          </a:bodyPr>
          <a:lstStyle/>
          <a:p>
            <a:r>
              <a:rPr lang="en-US" sz="1200">
                <a:solidFill>
                  <a:schemeClr val="bg1"/>
                </a:solidFill>
                <a:latin typeface="Arial" panose="020B0604020202020204" pitchFamily="34" charset="0"/>
                <a:cs typeface="Arial" panose="020B0604020202020204" pitchFamily="34" charset="0"/>
              </a:rPr>
              <a:t>https://</a:t>
            </a:r>
            <a:r>
              <a:rPr lang="en-US" sz="1200" err="1">
                <a:solidFill>
                  <a:schemeClr val="bg1"/>
                </a:solidFill>
                <a:latin typeface="Arial" panose="020B0604020202020204" pitchFamily="34" charset="0"/>
                <a:cs typeface="Arial" panose="020B0604020202020204" pitchFamily="34" charset="0"/>
              </a:rPr>
              <a:t>ies.inl.gov</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26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09540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86393-2879-AF46-B7A1-D8D08ED805BC}"/>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3" name="Footer Placeholder 2">
            <a:extLst>
              <a:ext uri="{FF2B5EF4-FFF2-40B4-BE49-F238E27FC236}">
                <a16:creationId xmlns:a16="http://schemas.microsoft.com/office/drawing/2014/main" id="{F97E6D2E-2BCD-C149-8587-163943CE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E3D8E0-8167-6546-82B9-071E0D9815E1}"/>
              </a:ext>
            </a:extLst>
          </p:cNvPr>
          <p:cNvSpPr>
            <a:spLocks noGrp="1"/>
          </p:cNvSpPr>
          <p:nvPr>
            <p:ph type="sldNum" sz="quarter" idx="12"/>
          </p:nvPr>
        </p:nvSpPr>
        <p:spPr/>
        <p:txBody>
          <a:bodyPr/>
          <a:lstStyle/>
          <a:p>
            <a:fld id="{07D7631E-3F45-1B47-9782-9C65F801446E}" type="slidenum">
              <a:rPr lang="en-US" smtClean="0"/>
              <a:t>‹#›</a:t>
            </a:fld>
            <a:endParaRPr lang="en-US"/>
          </a:p>
        </p:txBody>
      </p:sp>
    </p:spTree>
    <p:extLst>
      <p:ext uri="{BB962C8B-B14F-4D97-AF65-F5344CB8AC3E}">
        <p14:creationId xmlns:p14="http://schemas.microsoft.com/office/powerpoint/2010/main" val="31407838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500D-E898-BC42-847B-F7938F7BB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143FF2-EDE0-F945-9621-BDDB11A002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45CF98-DA4D-944A-B988-3F96964FC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F4F426-C3E9-274B-ABF3-01C8856D91FF}"/>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6" name="Footer Placeholder 5">
            <a:extLst>
              <a:ext uri="{FF2B5EF4-FFF2-40B4-BE49-F238E27FC236}">
                <a16:creationId xmlns:a16="http://schemas.microsoft.com/office/drawing/2014/main" id="{73E385FC-BA3E-4B4B-96F6-D2757D4FC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7E2C3-4AE9-134A-8E66-B03BCF82E994}"/>
              </a:ext>
            </a:extLst>
          </p:cNvPr>
          <p:cNvSpPr>
            <a:spLocks noGrp="1"/>
          </p:cNvSpPr>
          <p:nvPr>
            <p:ph type="sldNum" sz="quarter" idx="12"/>
          </p:nvPr>
        </p:nvSpPr>
        <p:spPr/>
        <p:txBody>
          <a:bodyPr/>
          <a:lstStyle/>
          <a:p>
            <a:fld id="{07D7631E-3F45-1B47-9782-9C65F801446E}" type="slidenum">
              <a:rPr lang="en-US" smtClean="0"/>
              <a:t>‹#›</a:t>
            </a:fld>
            <a:endParaRPr lang="en-US"/>
          </a:p>
        </p:txBody>
      </p:sp>
    </p:spTree>
    <p:extLst>
      <p:ext uri="{BB962C8B-B14F-4D97-AF65-F5344CB8AC3E}">
        <p14:creationId xmlns:p14="http://schemas.microsoft.com/office/powerpoint/2010/main" val="21150967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C38D-CF4D-CE4C-A434-C5AE451BB6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278403-81D1-0146-8E44-B788B8D55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56D38A-6BF2-2148-91A5-F712ECA37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B5986-1BEE-7043-B482-3698CCDAA8C0}"/>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6" name="Footer Placeholder 5">
            <a:extLst>
              <a:ext uri="{FF2B5EF4-FFF2-40B4-BE49-F238E27FC236}">
                <a16:creationId xmlns:a16="http://schemas.microsoft.com/office/drawing/2014/main" id="{66D93933-8E92-6F4C-BE37-8D01E60CD9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A6DBE-0E63-194E-8F3F-313EF649AC1A}"/>
              </a:ext>
            </a:extLst>
          </p:cNvPr>
          <p:cNvSpPr>
            <a:spLocks noGrp="1"/>
          </p:cNvSpPr>
          <p:nvPr>
            <p:ph type="sldNum" sz="quarter" idx="12"/>
          </p:nvPr>
        </p:nvSpPr>
        <p:spPr/>
        <p:txBody>
          <a:bodyPr/>
          <a:lstStyle/>
          <a:p>
            <a:fld id="{07D7631E-3F45-1B47-9782-9C65F801446E}" type="slidenum">
              <a:rPr lang="en-US" smtClean="0"/>
              <a:t>‹#›</a:t>
            </a:fld>
            <a:endParaRPr lang="en-US"/>
          </a:p>
        </p:txBody>
      </p:sp>
    </p:spTree>
    <p:extLst>
      <p:ext uri="{BB962C8B-B14F-4D97-AF65-F5344CB8AC3E}">
        <p14:creationId xmlns:p14="http://schemas.microsoft.com/office/powerpoint/2010/main" val="25803254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5B0A-A8CB-9E47-A5B1-17BC57ACB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9395D-5477-054C-B004-6B91358E1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FDE3A-2BC1-DB4F-8854-E3DBE7146811}"/>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5" name="Footer Placeholder 4">
            <a:extLst>
              <a:ext uri="{FF2B5EF4-FFF2-40B4-BE49-F238E27FC236}">
                <a16:creationId xmlns:a16="http://schemas.microsoft.com/office/drawing/2014/main" id="{2E972236-C91B-174C-A552-BF9816B2E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D7A82-69CE-CB4A-A9FF-D12444852186}"/>
              </a:ext>
            </a:extLst>
          </p:cNvPr>
          <p:cNvSpPr>
            <a:spLocks noGrp="1"/>
          </p:cNvSpPr>
          <p:nvPr>
            <p:ph type="sldNum" sz="quarter" idx="12"/>
          </p:nvPr>
        </p:nvSpPr>
        <p:spPr/>
        <p:txBody>
          <a:bodyPr/>
          <a:lstStyle/>
          <a:p>
            <a:fld id="{07D7631E-3F45-1B47-9782-9C65F801446E}" type="slidenum">
              <a:rPr lang="en-US" smtClean="0"/>
              <a:t>‹#›</a:t>
            </a:fld>
            <a:endParaRPr lang="en-US"/>
          </a:p>
        </p:txBody>
      </p:sp>
    </p:spTree>
    <p:extLst>
      <p:ext uri="{BB962C8B-B14F-4D97-AF65-F5344CB8AC3E}">
        <p14:creationId xmlns:p14="http://schemas.microsoft.com/office/powerpoint/2010/main" val="4010996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7DED6-116A-954B-90AE-0EAA91181E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83DA06-B6B4-C34D-A6E7-9030E68E10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69997-7AFA-5349-A689-9CFC40EF98AE}"/>
              </a:ext>
            </a:extLst>
          </p:cNvPr>
          <p:cNvSpPr>
            <a:spLocks noGrp="1"/>
          </p:cNvSpPr>
          <p:nvPr>
            <p:ph type="dt" sz="half" idx="10"/>
          </p:nvPr>
        </p:nvSpPr>
        <p:spPr/>
        <p:txBody>
          <a:bodyPr/>
          <a:lstStyle/>
          <a:p>
            <a:fld id="{5A6ECDB4-341F-EF46-B121-6B2E7CABFE28}" type="datetimeFigureOut">
              <a:rPr lang="en-US" smtClean="0"/>
              <a:t>8/17/2021</a:t>
            </a:fld>
            <a:endParaRPr lang="en-US"/>
          </a:p>
        </p:txBody>
      </p:sp>
      <p:sp>
        <p:nvSpPr>
          <p:cNvPr id="5" name="Footer Placeholder 4">
            <a:extLst>
              <a:ext uri="{FF2B5EF4-FFF2-40B4-BE49-F238E27FC236}">
                <a16:creationId xmlns:a16="http://schemas.microsoft.com/office/drawing/2014/main" id="{70F85D01-1320-7F4A-80A4-D405A911A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52B47-42A3-1345-8DF3-E83285D667E7}"/>
              </a:ext>
            </a:extLst>
          </p:cNvPr>
          <p:cNvSpPr>
            <a:spLocks noGrp="1"/>
          </p:cNvSpPr>
          <p:nvPr>
            <p:ph type="sldNum" sz="quarter" idx="12"/>
          </p:nvPr>
        </p:nvSpPr>
        <p:spPr/>
        <p:txBody>
          <a:bodyPr/>
          <a:lstStyle/>
          <a:p>
            <a:fld id="{07D7631E-3F45-1B47-9782-9C65F801446E}" type="slidenum">
              <a:rPr lang="en-US" smtClean="0"/>
              <a:t>‹#›</a:t>
            </a:fld>
            <a:endParaRPr lang="en-US"/>
          </a:p>
        </p:txBody>
      </p:sp>
    </p:spTree>
    <p:extLst>
      <p:ext uri="{BB962C8B-B14F-4D97-AF65-F5344CB8AC3E}">
        <p14:creationId xmlns:p14="http://schemas.microsoft.com/office/powerpoint/2010/main" val="1220235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8" name="Picture Placeholder 7">
            <a:extLst>
              <a:ext uri="{FF2B5EF4-FFF2-40B4-BE49-F238E27FC236}">
                <a16:creationId xmlns:a16="http://schemas.microsoft.com/office/drawing/2014/main" id="{5BF325BE-2842-ED44-AA94-79CCF33C88A8}"/>
              </a:ext>
            </a:extLst>
          </p:cNvPr>
          <p:cNvSpPr>
            <a:spLocks noGrp="1"/>
          </p:cNvSpPr>
          <p:nvPr>
            <p:ph type="pic" sz="quarter" idx="20" hasCustomPrompt="1"/>
          </p:nvPr>
        </p:nvSpPr>
        <p:spPr>
          <a:xfrm>
            <a:off x="0" y="0"/>
            <a:ext cx="406343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dirty="0"/>
              <a:t>Click photo icon below to insert picture</a:t>
            </a:r>
            <a:br>
              <a:rPr lang="en-US" dirty="0"/>
            </a:br>
            <a:r>
              <a:rPr lang="en-US" dirty="0"/>
              <a:t>(if replacing picture, you will have to reset your crop area)</a:t>
            </a:r>
          </a:p>
          <a:p>
            <a:endParaRPr lang="en-US" dirty="0"/>
          </a:p>
        </p:txBody>
      </p:sp>
      <p:sp>
        <p:nvSpPr>
          <p:cNvPr id="10" name="Picture Placeholder 9">
            <a:extLst>
              <a:ext uri="{FF2B5EF4-FFF2-40B4-BE49-F238E27FC236}">
                <a16:creationId xmlns:a16="http://schemas.microsoft.com/office/drawing/2014/main" id="{9EFA87F5-C83A-3B48-90C3-9CCEFC50EE66}"/>
              </a:ext>
            </a:extLst>
          </p:cNvPr>
          <p:cNvSpPr>
            <a:spLocks noGrp="1"/>
          </p:cNvSpPr>
          <p:nvPr>
            <p:ph type="pic" sz="quarter" idx="21" hasCustomPrompt="1"/>
          </p:nvPr>
        </p:nvSpPr>
        <p:spPr>
          <a:xfrm>
            <a:off x="0" y="3048000"/>
            <a:ext cx="4062873" cy="229235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dirty="0"/>
              <a:t>Click photo icon below to insert picture</a:t>
            </a:r>
            <a:br>
              <a:rPr lang="en-US" dirty="0"/>
            </a:br>
            <a:r>
              <a:rPr lang="en-US" dirty="0"/>
              <a:t>(if replacing picture, you will have to reset your crop area)</a:t>
            </a:r>
          </a:p>
          <a:p>
            <a:endParaRPr lang="en-US" dirty="0"/>
          </a:p>
        </p:txBody>
      </p:sp>
      <p:sp>
        <p:nvSpPr>
          <p:cNvPr id="24" name="Picture Placeholder 23">
            <a:extLst>
              <a:ext uri="{FF2B5EF4-FFF2-40B4-BE49-F238E27FC236}">
                <a16:creationId xmlns:a16="http://schemas.microsoft.com/office/drawing/2014/main" id="{CC9F1613-35F1-CD4F-A744-961CEC6D1C10}"/>
              </a:ext>
            </a:extLst>
          </p:cNvPr>
          <p:cNvSpPr>
            <a:spLocks noGrp="1"/>
          </p:cNvSpPr>
          <p:nvPr>
            <p:ph type="pic" sz="quarter" idx="22" hasCustomPrompt="1"/>
          </p:nvPr>
        </p:nvSpPr>
        <p:spPr>
          <a:xfrm>
            <a:off x="6354763" y="1331913"/>
            <a:ext cx="1781175" cy="1716087"/>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dirty="0"/>
              <a:t>Click photo icon below to insert picture</a:t>
            </a:r>
            <a:br>
              <a:rPr lang="en-US" dirty="0"/>
            </a:br>
            <a:r>
              <a:rPr lang="en-US" dirty="0"/>
              <a:t>(if replacing picture, you will have to reset your crop area)</a:t>
            </a:r>
          </a:p>
          <a:p>
            <a:endParaRPr lang="en-US" dirty="0"/>
          </a:p>
        </p:txBody>
      </p:sp>
      <p:sp>
        <p:nvSpPr>
          <p:cNvPr id="26" name="Picture Placeholder 25">
            <a:extLst>
              <a:ext uri="{FF2B5EF4-FFF2-40B4-BE49-F238E27FC236}">
                <a16:creationId xmlns:a16="http://schemas.microsoft.com/office/drawing/2014/main" id="{ACB7DC22-1F9C-4749-8B01-3657CB9BF7B6}"/>
              </a:ext>
            </a:extLst>
          </p:cNvPr>
          <p:cNvSpPr>
            <a:spLocks noGrp="1"/>
          </p:cNvSpPr>
          <p:nvPr>
            <p:ph type="pic" sz="quarter" idx="23" hasCustomPrompt="1"/>
          </p:nvPr>
        </p:nvSpPr>
        <p:spPr>
          <a:xfrm>
            <a:off x="6354763" y="0"/>
            <a:ext cx="1781175" cy="1331913"/>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dirty="0"/>
              <a:t>Click photo icon below to insert picture</a:t>
            </a:r>
            <a:br>
              <a:rPr lang="en-US" dirty="0"/>
            </a:br>
            <a:r>
              <a:rPr lang="en-US" dirty="0"/>
              <a:t>(if replacing picture, you will have to reset your crop area)</a:t>
            </a:r>
          </a:p>
          <a:p>
            <a:endParaRPr lang="en-US" dirty="0"/>
          </a:p>
        </p:txBody>
      </p:sp>
      <p:sp>
        <p:nvSpPr>
          <p:cNvPr id="30" name="Picture Placeholder 29">
            <a:extLst>
              <a:ext uri="{FF2B5EF4-FFF2-40B4-BE49-F238E27FC236}">
                <a16:creationId xmlns:a16="http://schemas.microsoft.com/office/drawing/2014/main" id="{AFC87A4C-B091-5A49-93B8-4E40D408A178}"/>
              </a:ext>
            </a:extLst>
          </p:cNvPr>
          <p:cNvSpPr>
            <a:spLocks noGrp="1"/>
          </p:cNvSpPr>
          <p:nvPr>
            <p:ph type="pic" sz="quarter" idx="24" hasCustomPrompt="1"/>
          </p:nvPr>
        </p:nvSpPr>
        <p:spPr>
          <a:xfrm>
            <a:off x="4063437" y="0"/>
            <a:ext cx="229132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dirty="0"/>
              <a:t>Click photo icon below to insert picture</a:t>
            </a:r>
            <a:br>
              <a:rPr lang="en-US" dirty="0"/>
            </a:br>
            <a:r>
              <a:rPr lang="en-US" dirty="0"/>
              <a:t>(if replacing picture, you will have to reset your crop area)</a:t>
            </a:r>
          </a:p>
          <a:p>
            <a:endParaRPr lang="en-US" dirty="0"/>
          </a:p>
        </p:txBody>
      </p:sp>
      <p:pic>
        <p:nvPicPr>
          <p:cNvPr id="19" name="Picture 18" descr="INL Logo">
            <a:extLst>
              <a:ext uri="{FF2B5EF4-FFF2-40B4-BE49-F238E27FC236}">
                <a16:creationId xmlns:a16="http://schemas.microsoft.com/office/drawing/2014/main" id="{6FA9D549-6B4F-954D-AF3C-275B28F7C7D6}"/>
              </a:ext>
            </a:extLst>
          </p:cNvPr>
          <p:cNvPicPr>
            <a:picLocks noChangeAspect="1"/>
          </p:cNvPicPr>
          <p:nvPr userDrawn="1"/>
        </p:nvPicPr>
        <p:blipFill>
          <a:blip r:embed="rId3"/>
          <a:stretch>
            <a:fillRect/>
          </a:stretch>
        </p:blipFill>
        <p:spPr>
          <a:xfrm>
            <a:off x="8455024" y="5910196"/>
            <a:ext cx="3191256" cy="473702"/>
          </a:xfrm>
          <a:prstGeom prst="rect">
            <a:avLst/>
          </a:prstGeom>
        </p:spPr>
      </p:pic>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455024" y="1209585"/>
            <a:ext cx="3442169"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20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ensed" panose="020B0506030403020204" pitchFamily="34" charset="0"/>
              </a:defRPr>
            </a:lvl2pPr>
            <a:lvl3pPr marL="7938" indent="0">
              <a:buFontTx/>
              <a:buNone/>
              <a:tabLst/>
              <a:defRPr sz="20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ensed" panose="020B0506030403020204" pitchFamily="34" charset="0"/>
              </a:defRPr>
            </a:lvl4pPr>
            <a:lvl5pPr marL="1828800" indent="0">
              <a:buFontTx/>
              <a:buNone/>
              <a:defRPr b="0" i="0">
                <a:solidFill>
                  <a:schemeClr val="bg1"/>
                </a:solidFill>
                <a:latin typeface="Myriad Pro Condensed" panose="020B0506030403020204" pitchFamily="34" charset="0"/>
              </a:defRPr>
            </a:lvl5pPr>
          </a:lstStyle>
          <a:p>
            <a:pPr lvl="0"/>
            <a:endParaRPr lang="en-US" dirty="0"/>
          </a:p>
          <a:p>
            <a:pPr lvl="2"/>
            <a:r>
              <a:rPr lang="en-US" dirty="0"/>
              <a:t>Date</a:t>
            </a:r>
          </a:p>
          <a:p>
            <a:pPr lvl="2"/>
            <a:endParaRPr lang="en-US" dirty="0"/>
          </a:p>
          <a:p>
            <a:pPr lvl="0"/>
            <a:r>
              <a:rPr lang="en-US" dirty="0"/>
              <a:t>Presenter name</a:t>
            </a:r>
          </a:p>
          <a:p>
            <a:pPr lvl="2"/>
            <a:r>
              <a:rPr lang="en-US" dirty="0"/>
              <a:t>Title</a:t>
            </a:r>
          </a:p>
        </p:txBody>
      </p:sp>
    </p:spTree>
    <p:extLst>
      <p:ext uri="{BB962C8B-B14F-4D97-AF65-F5344CB8AC3E}">
        <p14:creationId xmlns:p14="http://schemas.microsoft.com/office/powerpoint/2010/main" val="2876536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8" name="Picture Placeholder 7">
            <a:extLst>
              <a:ext uri="{FF2B5EF4-FFF2-40B4-BE49-F238E27FC236}">
                <a16:creationId xmlns:a16="http://schemas.microsoft.com/office/drawing/2014/main" id="{5BF325BE-2842-ED44-AA94-79CCF33C88A8}"/>
              </a:ext>
            </a:extLst>
          </p:cNvPr>
          <p:cNvSpPr>
            <a:spLocks noGrp="1"/>
          </p:cNvSpPr>
          <p:nvPr>
            <p:ph type="pic" sz="quarter" idx="20" hasCustomPrompt="1"/>
          </p:nvPr>
        </p:nvSpPr>
        <p:spPr>
          <a:xfrm>
            <a:off x="0" y="0"/>
            <a:ext cx="406343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10" name="Picture Placeholder 9">
            <a:extLst>
              <a:ext uri="{FF2B5EF4-FFF2-40B4-BE49-F238E27FC236}">
                <a16:creationId xmlns:a16="http://schemas.microsoft.com/office/drawing/2014/main" id="{9EFA87F5-C83A-3B48-90C3-9CCEFC50EE66}"/>
              </a:ext>
            </a:extLst>
          </p:cNvPr>
          <p:cNvSpPr>
            <a:spLocks noGrp="1"/>
          </p:cNvSpPr>
          <p:nvPr>
            <p:ph type="pic" sz="quarter" idx="21" hasCustomPrompt="1"/>
          </p:nvPr>
        </p:nvSpPr>
        <p:spPr>
          <a:xfrm>
            <a:off x="0" y="3048000"/>
            <a:ext cx="4062873" cy="229235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4" name="Picture Placeholder 23">
            <a:extLst>
              <a:ext uri="{FF2B5EF4-FFF2-40B4-BE49-F238E27FC236}">
                <a16:creationId xmlns:a16="http://schemas.microsoft.com/office/drawing/2014/main" id="{CC9F1613-35F1-CD4F-A744-961CEC6D1C10}"/>
              </a:ext>
            </a:extLst>
          </p:cNvPr>
          <p:cNvSpPr>
            <a:spLocks noGrp="1"/>
          </p:cNvSpPr>
          <p:nvPr>
            <p:ph type="pic" sz="quarter" idx="22" hasCustomPrompt="1"/>
          </p:nvPr>
        </p:nvSpPr>
        <p:spPr>
          <a:xfrm>
            <a:off x="6354763" y="1331913"/>
            <a:ext cx="1781175" cy="1716087"/>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6" name="Picture Placeholder 25">
            <a:extLst>
              <a:ext uri="{FF2B5EF4-FFF2-40B4-BE49-F238E27FC236}">
                <a16:creationId xmlns:a16="http://schemas.microsoft.com/office/drawing/2014/main" id="{ACB7DC22-1F9C-4749-8B01-3657CB9BF7B6}"/>
              </a:ext>
            </a:extLst>
          </p:cNvPr>
          <p:cNvSpPr>
            <a:spLocks noGrp="1"/>
          </p:cNvSpPr>
          <p:nvPr>
            <p:ph type="pic" sz="quarter" idx="23" hasCustomPrompt="1"/>
          </p:nvPr>
        </p:nvSpPr>
        <p:spPr>
          <a:xfrm>
            <a:off x="6354763" y="0"/>
            <a:ext cx="1781175" cy="1331913"/>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30" name="Picture Placeholder 29">
            <a:extLst>
              <a:ext uri="{FF2B5EF4-FFF2-40B4-BE49-F238E27FC236}">
                <a16:creationId xmlns:a16="http://schemas.microsoft.com/office/drawing/2014/main" id="{AFC87A4C-B091-5A49-93B8-4E40D408A178}"/>
              </a:ext>
            </a:extLst>
          </p:cNvPr>
          <p:cNvSpPr>
            <a:spLocks noGrp="1"/>
          </p:cNvSpPr>
          <p:nvPr>
            <p:ph type="pic" sz="quarter" idx="24" hasCustomPrompt="1"/>
          </p:nvPr>
        </p:nvSpPr>
        <p:spPr>
          <a:xfrm>
            <a:off x="4063437" y="0"/>
            <a:ext cx="229132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pic>
        <p:nvPicPr>
          <p:cNvPr id="19" name="Picture 18" descr="INL Logo">
            <a:extLst>
              <a:ext uri="{FF2B5EF4-FFF2-40B4-BE49-F238E27FC236}">
                <a16:creationId xmlns:a16="http://schemas.microsoft.com/office/drawing/2014/main" id="{6FA9D549-6B4F-954D-AF3C-275B28F7C7D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455024" y="5910196"/>
            <a:ext cx="3191256" cy="473702"/>
          </a:xfrm>
          <a:prstGeom prst="rect">
            <a:avLst/>
          </a:prstGeom>
        </p:spPr>
      </p:pic>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endParaRPr lang="en-US"/>
          </a:p>
          <a:p>
            <a:pPr lvl="2"/>
            <a:r>
              <a:rPr lang="en-US"/>
              <a:t>Date</a:t>
            </a:r>
          </a:p>
          <a:p>
            <a:pPr lvl="2"/>
            <a:endParaRPr lang="en-US"/>
          </a:p>
          <a:p>
            <a:pPr lvl="0"/>
            <a:r>
              <a:rPr lang="en-US"/>
              <a:t>Presenter name</a:t>
            </a:r>
          </a:p>
          <a:p>
            <a:pPr lvl="2"/>
            <a:r>
              <a:rPr lang="en-US"/>
              <a:t>Title</a:t>
            </a:r>
          </a:p>
        </p:txBody>
      </p:sp>
    </p:spTree>
    <p:extLst>
      <p:ext uri="{BB962C8B-B14F-4D97-AF65-F5344CB8AC3E}">
        <p14:creationId xmlns:p14="http://schemas.microsoft.com/office/powerpoint/2010/main" val="36537166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E469744E-901B-4C91-9C3B-6DDD33A05414}"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8146139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7681592A-50A4-46E8-8662-DC0A32B554AE}"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4267786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A4CA9655-BD1F-440D-977C-555D84A0D204}"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3015933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3"/>
            <a:ext cx="5384800" cy="4131189"/>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3"/>
            <a:ext cx="5384800" cy="4131189"/>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03404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F401F241-DC0A-4890-A2C4-B65B305B8B99}"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8977835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FC85EC78-4F34-4F67-86B8-14E40CC5C754}"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2881250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8242561F-536A-4CCB-8227-8338B1878A73}"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40183120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346F164-1B96-4FDB-A419-594A0C9415B4}"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1402898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A72F0CE3-CC1E-4E6F-BADA-3E6976A65521}"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10388065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CAB6B601-A549-4B9D-B46D-109E988655D4}"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28223529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804A402E-F96D-41F7-9A09-65EEB88A68C2}" type="datetime1">
              <a:rPr lang="en-US" smtClean="0"/>
              <a:t>8/17/2021</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42000045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02B364A-CE13-4C5F-8909-20A5389E5B75}" type="datetime1">
              <a:rPr lang="en-US" smtClean="0"/>
              <a:t>8/17/2021</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2281665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FEBCD10C-4515-41F3-98B9-EF019A5F0BE5}" type="datetime1">
              <a:rPr lang="en-US" smtClean="0"/>
              <a:t>8/17/2021</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2903031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E63F52C1-7238-4A22-80E5-A10E36226BEB}" type="datetime1">
              <a:rPr lang="en-US" smtClean="0"/>
              <a:t>8/17/2021</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250133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590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590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06803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1">
                <a:solidFill>
                  <a:srgbClr val="1A4297"/>
                </a:solidFill>
                <a:latin typeface="Arial"/>
                <a:cs typeface="Arial"/>
              </a:defRPr>
            </a:lvl1pPr>
          </a:lstStyle>
          <a:p>
            <a:endParaRPr/>
          </a:p>
        </p:txBody>
      </p:sp>
      <p:sp>
        <p:nvSpPr>
          <p:cNvPr id="3" name="Holder 3"/>
          <p:cNvSpPr>
            <a:spLocks noGrp="1"/>
          </p:cNvSpPr>
          <p:nvPr>
            <p:ph sz="half" idx="2"/>
          </p:nvPr>
        </p:nvSpPr>
        <p:spPr>
          <a:xfrm>
            <a:off x="357377" y="1249679"/>
            <a:ext cx="4862830" cy="4586605"/>
          </a:xfrm>
          <a:prstGeom prst="rect">
            <a:avLst/>
          </a:prstGeom>
        </p:spPr>
        <p:txBody>
          <a:bodyPr wrap="square" lIns="0" tIns="0" rIns="0" bIns="0">
            <a:spAutoFit/>
          </a:bodyPr>
          <a:lstStyle>
            <a:lvl1pPr>
              <a:defRPr sz="1800" b="1" i="0">
                <a:solidFill>
                  <a:srgbClr val="04509D"/>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8/17/2021</a:t>
            </a:fld>
            <a:endParaRPr lang="en-US"/>
          </a:p>
        </p:txBody>
      </p:sp>
      <p:sp>
        <p:nvSpPr>
          <p:cNvPr id="7" name="Holder 7"/>
          <p:cNvSpPr>
            <a:spLocks noGrp="1"/>
          </p:cNvSpPr>
          <p:nvPr>
            <p:ph type="sldNum" sz="quarter" idx="7"/>
          </p:nvPr>
        </p:nvSpPr>
        <p:spPr/>
        <p:txBody>
          <a:bodyPr lIns="0" tIns="0" rIns="0" bIns="0"/>
          <a:lstStyle>
            <a:lvl1pPr>
              <a:defRPr sz="1000" b="1" i="0">
                <a:solidFill>
                  <a:srgbClr val="BBBBBD"/>
                </a:solidFill>
                <a:latin typeface="Arial"/>
                <a:cs typeface="Arial"/>
              </a:defRPr>
            </a:lvl1pPr>
          </a:lstStyle>
          <a:p>
            <a:pPr marL="25400">
              <a:lnSpc>
                <a:spcPct val="100000"/>
              </a:lnSpc>
              <a:spcBef>
                <a:spcPts val="5"/>
              </a:spcBef>
            </a:pPr>
            <a:fld id="{81D60167-4931-47E6-BA6A-407CBD079E47}" type="slidenum">
              <a:rPr dirty="0"/>
              <a:t>‹#›</a:t>
            </a:fld>
            <a:endParaRPr/>
          </a:p>
        </p:txBody>
      </p:sp>
    </p:spTree>
    <p:extLst>
      <p:ext uri="{BB962C8B-B14F-4D97-AF65-F5344CB8AC3E}">
        <p14:creationId xmlns:p14="http://schemas.microsoft.com/office/powerpoint/2010/main" val="41023353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03451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t"/>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3"/>
            <a:ext cx="6815667" cy="5435863"/>
          </a:xfrm>
        </p:spPr>
        <p:txBody>
          <a:bodyPr/>
          <a:lstStyle>
            <a:lvl1pPr>
              <a:defRPr sz="2800" baseline="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3"/>
            <a:ext cx="4011084" cy="42738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9146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3643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593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0" y="415810"/>
            <a:ext cx="10972800" cy="5326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552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A7A4-4ED0-42C3-975F-B04B12B697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62D15-7102-4FCE-8F17-FBDE86EC63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20C58-DA53-48AD-BC2C-F8C923CB7041}"/>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5" name="Footer Placeholder 4">
            <a:extLst>
              <a:ext uri="{FF2B5EF4-FFF2-40B4-BE49-F238E27FC236}">
                <a16:creationId xmlns:a16="http://schemas.microsoft.com/office/drawing/2014/main" id="{502003C5-158A-492D-8D45-A40B02F86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2CC85-D711-4F4B-9962-6ED636C33BFC}"/>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4044852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1"/>
            <a:ext cx="12192000" cy="5741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704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17BD-0956-8F42-BC18-E2C21E7788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9D53F2-31A8-6C43-B319-58EA4B6A4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FBFAF0-1857-B143-9060-9FD435B678F3}"/>
              </a:ext>
            </a:extLst>
          </p:cNvPr>
          <p:cNvSpPr>
            <a:spLocks noGrp="1"/>
          </p:cNvSpPr>
          <p:nvPr>
            <p:ph type="dt" sz="half" idx="10"/>
          </p:nvPr>
        </p:nvSpPr>
        <p:spPr>
          <a:xfrm>
            <a:off x="838200" y="6356350"/>
            <a:ext cx="2743200" cy="365125"/>
          </a:xfrm>
          <a:prstGeom prst="rect">
            <a:avLst/>
          </a:prstGeom>
        </p:spPr>
        <p:txBody>
          <a:bodyPr/>
          <a:lstStyle/>
          <a:p>
            <a:pPr defTabSz="914400" fontAlgn="auto">
              <a:spcBef>
                <a:spcPts val="0"/>
              </a:spcBef>
              <a:spcAft>
                <a:spcPts val="0"/>
              </a:spcAft>
            </a:pPr>
            <a:fld id="{B430B8D2-9F7C-415B-9D84-5A86AD302DF2}" type="datetime1">
              <a:rPr lang="en-US" smtClean="0">
                <a:solidFill>
                  <a:prstClr val="black"/>
                </a:solidFill>
                <a:latin typeface="Calibri" panose="020F0502020204030204"/>
                <a:ea typeface="+mn-ea"/>
              </a:rPr>
              <a:t>8/17/2021</a:t>
            </a:fld>
            <a:endParaRPr lang="en-US">
              <a:solidFill>
                <a:prstClr val="black"/>
              </a:solidFill>
              <a:latin typeface="Calibri" panose="020F0502020204030204"/>
              <a:ea typeface="+mn-ea"/>
            </a:endParaRPr>
          </a:p>
        </p:txBody>
      </p:sp>
      <p:sp>
        <p:nvSpPr>
          <p:cNvPr id="5" name="Footer Placeholder 4">
            <a:extLst>
              <a:ext uri="{FF2B5EF4-FFF2-40B4-BE49-F238E27FC236}">
                <a16:creationId xmlns:a16="http://schemas.microsoft.com/office/drawing/2014/main" id="{8C640DDB-E513-B143-B365-6395C4FB292B}"/>
              </a:ext>
            </a:extLst>
          </p:cNvPr>
          <p:cNvSpPr>
            <a:spLocks noGrp="1"/>
          </p:cNvSpPr>
          <p:nvPr>
            <p:ph type="ftr" sz="quarter" idx="11"/>
          </p:nvPr>
        </p:nvSpPr>
        <p:spPr>
          <a:xfrm>
            <a:off x="4038600" y="6356350"/>
            <a:ext cx="4114800" cy="365125"/>
          </a:xfrm>
          <a:prstGeom prst="rect">
            <a:avLst/>
          </a:prstGeom>
        </p:spPr>
        <p:txBody>
          <a:bodyPr/>
          <a:lstStyle/>
          <a:p>
            <a:pPr defTabSz="914400" fontAlgn="auto">
              <a:spcBef>
                <a:spcPts val="0"/>
              </a:spcBef>
              <a:spcAft>
                <a:spcPts val="0"/>
              </a:spcAft>
            </a:pPr>
            <a:endParaRPr lang="en-US">
              <a:solidFill>
                <a:prstClr val="black"/>
              </a:solidFill>
              <a:latin typeface="Calibri" panose="020F0502020204030204"/>
              <a:ea typeface="+mn-ea"/>
            </a:endParaRPr>
          </a:p>
        </p:txBody>
      </p:sp>
      <p:sp>
        <p:nvSpPr>
          <p:cNvPr id="6" name="Slide Number Placeholder 5">
            <a:extLst>
              <a:ext uri="{FF2B5EF4-FFF2-40B4-BE49-F238E27FC236}">
                <a16:creationId xmlns:a16="http://schemas.microsoft.com/office/drawing/2014/main" id="{430691C1-F022-1B43-9EAE-FD6975A3A513}"/>
              </a:ext>
            </a:extLst>
          </p:cNvPr>
          <p:cNvSpPr>
            <a:spLocks noGrp="1"/>
          </p:cNvSpPr>
          <p:nvPr>
            <p:ph type="sldNum" sz="quarter" idx="12"/>
          </p:nvPr>
        </p:nvSpPr>
        <p:spPr/>
        <p:txBody>
          <a:bodyPr/>
          <a:lstStyle/>
          <a:p>
            <a:fld id="{724831B0-CCE1-BE4F-9D93-D1E7FD493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087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2E61-7E73-C645-8DA8-8DCC66D84CBA}"/>
              </a:ext>
            </a:extLst>
          </p:cNvPr>
          <p:cNvSpPr>
            <a:spLocks noGrp="1"/>
          </p:cNvSpPr>
          <p:nvPr>
            <p:ph type="ctrTitle"/>
          </p:nvPr>
        </p:nvSpPr>
        <p:spPr>
          <a:xfrm>
            <a:off x="1524000" y="1122363"/>
            <a:ext cx="9144000" cy="2387600"/>
          </a:xfrm>
        </p:spPr>
        <p:txBody>
          <a:bodyPr anchor="ctr">
            <a:normAutofit/>
          </a:bodyPr>
          <a:lstStyle>
            <a:lvl1pPr algn="ctr">
              <a:defRPr sz="4800" b="1">
                <a:solidFill>
                  <a:srgbClr val="657078"/>
                </a:solidFill>
              </a:defRPr>
            </a:lvl1pPr>
          </a:lstStyle>
          <a:p>
            <a:r>
              <a:rPr lang="en-US"/>
              <a:t>Click to edit Master title style</a:t>
            </a:r>
          </a:p>
        </p:txBody>
      </p:sp>
      <p:sp>
        <p:nvSpPr>
          <p:cNvPr id="3" name="Subtitle 2">
            <a:extLst>
              <a:ext uri="{FF2B5EF4-FFF2-40B4-BE49-F238E27FC236}">
                <a16:creationId xmlns:a16="http://schemas.microsoft.com/office/drawing/2014/main" id="{50CD2ACE-9C03-2A4E-B58E-8588367132F4}"/>
              </a:ext>
            </a:extLst>
          </p:cNvPr>
          <p:cNvSpPr>
            <a:spLocks noGrp="1"/>
          </p:cNvSpPr>
          <p:nvPr>
            <p:ph type="subTitle" idx="1"/>
          </p:nvPr>
        </p:nvSpPr>
        <p:spPr>
          <a:xfrm>
            <a:off x="1524000" y="3602038"/>
            <a:ext cx="9144000" cy="1655762"/>
          </a:xfrm>
        </p:spPr>
        <p:txBody>
          <a:bodyPr/>
          <a:lstStyle>
            <a:lvl1pPr marL="0" indent="0" algn="ctr">
              <a:buNone/>
              <a:defRPr sz="2400">
                <a:solidFill>
                  <a:srgbClr val="7070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Content Placeholder 5">
            <a:extLst>
              <a:ext uri="{FF2B5EF4-FFF2-40B4-BE49-F238E27FC236}">
                <a16:creationId xmlns:a16="http://schemas.microsoft.com/office/drawing/2014/main" id="{49AEE531-CDE4-564A-941C-1910A69B2C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82356" y="6499374"/>
            <a:ext cx="318004" cy="265003"/>
          </a:xfrm>
          <a:prstGeom prst="rect">
            <a:avLst/>
          </a:prstGeom>
        </p:spPr>
      </p:pic>
      <p:sp>
        <p:nvSpPr>
          <p:cNvPr id="9" name="Title 1">
            <a:extLst>
              <a:ext uri="{FF2B5EF4-FFF2-40B4-BE49-F238E27FC236}">
                <a16:creationId xmlns:a16="http://schemas.microsoft.com/office/drawing/2014/main" id="{85D18710-28C1-5149-AE67-8ADF62A7C187}"/>
              </a:ext>
            </a:extLst>
          </p:cNvPr>
          <p:cNvSpPr txBox="1">
            <a:spLocks/>
          </p:cNvSpPr>
          <p:nvPr userDrawn="1"/>
        </p:nvSpPr>
        <p:spPr>
          <a:xfrm>
            <a:off x="10576061" y="6447210"/>
            <a:ext cx="1009800" cy="36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0C05171F-5284-394E-873C-D3E5BCFDC231}" type="slidenum">
              <a:rPr lang="en-US" sz="1400" smtClean="0">
                <a:solidFill>
                  <a:schemeClr val="tx1">
                    <a:lumMod val="50000"/>
                    <a:lumOff val="50000"/>
                  </a:schemeClr>
                </a:solidFill>
                <a:latin typeface="Arial" panose="020B0604020202020204" pitchFamily="34" charset="0"/>
                <a:cs typeface="Arial" panose="020B0604020202020204" pitchFamily="34" charset="0"/>
              </a:rPr>
              <a:t>‹#›</a:t>
            </a:fld>
            <a:endParaRPr lang="en-US" sz="1050">
              <a:solidFill>
                <a:schemeClr val="tx1">
                  <a:lumMod val="50000"/>
                  <a:lumOff val="50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C1B9191-88CD-2A4F-8A00-FC26D2143B77}"/>
              </a:ext>
            </a:extLst>
          </p:cNvPr>
          <p:cNvPicPr>
            <a:picLocks noChangeAspect="1"/>
          </p:cNvPicPr>
          <p:nvPr userDrawn="1"/>
        </p:nvPicPr>
        <p:blipFill>
          <a:blip r:embed="rId3"/>
          <a:stretch>
            <a:fillRect/>
          </a:stretch>
        </p:blipFill>
        <p:spPr>
          <a:xfrm>
            <a:off x="11630460" y="6422841"/>
            <a:ext cx="381142" cy="319335"/>
          </a:xfrm>
          <a:prstGeom prst="rect">
            <a:avLst/>
          </a:prstGeom>
        </p:spPr>
      </p:pic>
    </p:spTree>
    <p:extLst>
      <p:ext uri="{BB962C8B-B14F-4D97-AF65-F5344CB8AC3E}">
        <p14:creationId xmlns:p14="http://schemas.microsoft.com/office/powerpoint/2010/main" val="3332747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34DD89E-3CA2-7949-BAAD-4727BD3C6D5A}"/>
              </a:ext>
            </a:extLst>
          </p:cNvPr>
          <p:cNvSpPr>
            <a:spLocks noGrp="1"/>
          </p:cNvSpPr>
          <p:nvPr>
            <p:ph type="pic" sz="quarter" idx="10" hasCustomPrompt="1"/>
          </p:nvPr>
        </p:nvSpPr>
        <p:spPr>
          <a:xfrm>
            <a:off x="0" y="0"/>
            <a:ext cx="4808538" cy="6858000"/>
          </a:xfrm>
        </p:spPr>
        <p:txBody>
          <a:bodyPr anchor="ctr"/>
          <a:lstStyle>
            <a:lvl1pPr marL="0" indent="0" algn="ctr">
              <a:buNone/>
              <a:defRPr/>
            </a:lvl1pPr>
          </a:lstStyle>
          <a:p>
            <a:r>
              <a:rPr lang="en-US"/>
              <a:t>Click to add picture</a:t>
            </a:r>
          </a:p>
          <a:p>
            <a:endParaRPr lang="en-US"/>
          </a:p>
        </p:txBody>
      </p:sp>
      <p:sp>
        <p:nvSpPr>
          <p:cNvPr id="11" name="Text Placeholder 10">
            <a:extLst>
              <a:ext uri="{FF2B5EF4-FFF2-40B4-BE49-F238E27FC236}">
                <a16:creationId xmlns:a16="http://schemas.microsoft.com/office/drawing/2014/main" id="{73D4924A-4CAD-BF41-9BC6-9E4F07607BD6}"/>
              </a:ext>
            </a:extLst>
          </p:cNvPr>
          <p:cNvSpPr>
            <a:spLocks noGrp="1"/>
          </p:cNvSpPr>
          <p:nvPr>
            <p:ph type="body" sz="quarter" idx="11"/>
          </p:nvPr>
        </p:nvSpPr>
        <p:spPr>
          <a:xfrm>
            <a:off x="5761830" y="1963530"/>
            <a:ext cx="5468937" cy="457937"/>
          </a:xfrm>
        </p:spPr>
        <p:txBody>
          <a:bodyPr>
            <a:normAutofit/>
          </a:bodyPr>
          <a:lstStyle>
            <a:lvl1pPr marL="0" indent="0" algn="ctr">
              <a:buNone/>
              <a:defRPr sz="2800" b="1">
                <a:solidFill>
                  <a:srgbClr val="657078"/>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2">
            <a:extLst>
              <a:ext uri="{FF2B5EF4-FFF2-40B4-BE49-F238E27FC236}">
                <a16:creationId xmlns:a16="http://schemas.microsoft.com/office/drawing/2014/main" id="{BAABFA16-FD18-104A-8855-70B25E4746CD}"/>
              </a:ext>
            </a:extLst>
          </p:cNvPr>
          <p:cNvSpPr>
            <a:spLocks noGrp="1"/>
          </p:cNvSpPr>
          <p:nvPr>
            <p:ph type="body" sz="quarter" idx="12"/>
          </p:nvPr>
        </p:nvSpPr>
        <p:spPr>
          <a:xfrm>
            <a:off x="5761038" y="3504667"/>
            <a:ext cx="5468937" cy="2125663"/>
          </a:xfrm>
        </p:spPr>
        <p:txBody>
          <a:bodyPr>
            <a:normAutofit/>
          </a:bodyPr>
          <a:lstStyle>
            <a:lvl1pPr marL="0" indent="0" algn="ctr">
              <a:buNone/>
              <a:defRPr sz="1200">
                <a:solidFill>
                  <a:srgbClr val="70707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5" name="Picture 4">
            <a:extLst>
              <a:ext uri="{FF2B5EF4-FFF2-40B4-BE49-F238E27FC236}">
                <a16:creationId xmlns:a16="http://schemas.microsoft.com/office/drawing/2014/main" id="{09772E6E-479B-A548-98E1-FFD52CCE87F1}"/>
              </a:ext>
            </a:extLst>
          </p:cNvPr>
          <p:cNvPicPr>
            <a:picLocks noChangeAspect="1"/>
          </p:cNvPicPr>
          <p:nvPr userDrawn="1"/>
        </p:nvPicPr>
        <p:blipFill>
          <a:blip r:embed="rId2"/>
          <a:stretch>
            <a:fillRect/>
          </a:stretch>
        </p:blipFill>
        <p:spPr>
          <a:xfrm>
            <a:off x="11630460" y="6422841"/>
            <a:ext cx="381142" cy="319335"/>
          </a:xfrm>
          <a:prstGeom prst="rect">
            <a:avLst/>
          </a:prstGeom>
        </p:spPr>
      </p:pic>
    </p:spTree>
    <p:extLst>
      <p:ext uri="{BB962C8B-B14F-4D97-AF65-F5344CB8AC3E}">
        <p14:creationId xmlns:p14="http://schemas.microsoft.com/office/powerpoint/2010/main" val="3970266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34DD89E-3CA2-7949-BAAD-4727BD3C6D5A}"/>
              </a:ext>
            </a:extLst>
          </p:cNvPr>
          <p:cNvSpPr>
            <a:spLocks noGrp="1"/>
          </p:cNvSpPr>
          <p:nvPr>
            <p:ph type="pic" sz="quarter" idx="10" hasCustomPrompt="1"/>
          </p:nvPr>
        </p:nvSpPr>
        <p:spPr>
          <a:xfrm>
            <a:off x="0" y="0"/>
            <a:ext cx="3644153" cy="6858000"/>
          </a:xfrm>
        </p:spPr>
        <p:txBody>
          <a:bodyPr anchor="ctr"/>
          <a:lstStyle>
            <a:lvl1pPr marL="0" indent="0" algn="ctr">
              <a:buNone/>
              <a:defRPr/>
            </a:lvl1pPr>
          </a:lstStyle>
          <a:p>
            <a:r>
              <a:rPr lang="en-US"/>
              <a:t>Click to add picture</a:t>
            </a:r>
          </a:p>
          <a:p>
            <a:endParaRPr lang="en-US"/>
          </a:p>
        </p:txBody>
      </p:sp>
      <p:pic>
        <p:nvPicPr>
          <p:cNvPr id="5" name="Picture 4">
            <a:extLst>
              <a:ext uri="{FF2B5EF4-FFF2-40B4-BE49-F238E27FC236}">
                <a16:creationId xmlns:a16="http://schemas.microsoft.com/office/drawing/2014/main" id="{09772E6E-479B-A548-98E1-FFD52CCE87F1}"/>
              </a:ext>
            </a:extLst>
          </p:cNvPr>
          <p:cNvPicPr>
            <a:picLocks noChangeAspect="1"/>
          </p:cNvPicPr>
          <p:nvPr userDrawn="1"/>
        </p:nvPicPr>
        <p:blipFill>
          <a:blip r:embed="rId2"/>
          <a:stretch>
            <a:fillRect/>
          </a:stretch>
        </p:blipFill>
        <p:spPr>
          <a:xfrm>
            <a:off x="11630460" y="6422841"/>
            <a:ext cx="381142" cy="319335"/>
          </a:xfrm>
          <a:prstGeom prst="rect">
            <a:avLst/>
          </a:prstGeom>
        </p:spPr>
      </p:pic>
      <p:sp>
        <p:nvSpPr>
          <p:cNvPr id="6" name="Title 1">
            <a:extLst>
              <a:ext uri="{FF2B5EF4-FFF2-40B4-BE49-F238E27FC236}">
                <a16:creationId xmlns:a16="http://schemas.microsoft.com/office/drawing/2014/main" id="{54F7EA8B-04AB-7741-B546-F428EF001CFC}"/>
              </a:ext>
            </a:extLst>
          </p:cNvPr>
          <p:cNvSpPr>
            <a:spLocks noGrp="1"/>
          </p:cNvSpPr>
          <p:nvPr>
            <p:ph type="title"/>
          </p:nvPr>
        </p:nvSpPr>
        <p:spPr>
          <a:xfrm>
            <a:off x="4446977" y="365125"/>
            <a:ext cx="6637883" cy="1325563"/>
          </a:xfrm>
        </p:spPr>
        <p:txBody>
          <a:bodyPr>
            <a:normAutofit/>
          </a:bodyPr>
          <a:lstStyle>
            <a:lvl1pPr>
              <a:defRPr sz="3200" b="1">
                <a:solidFill>
                  <a:srgbClr val="657078"/>
                </a:solidFill>
              </a:defRPr>
            </a:lvl1pPr>
          </a:lstStyle>
          <a:p>
            <a:r>
              <a:rPr lang="en-US"/>
              <a:t>Click to edit Master title style</a:t>
            </a:r>
          </a:p>
        </p:txBody>
      </p:sp>
      <p:sp>
        <p:nvSpPr>
          <p:cNvPr id="7" name="Text Placeholder 9">
            <a:extLst>
              <a:ext uri="{FF2B5EF4-FFF2-40B4-BE49-F238E27FC236}">
                <a16:creationId xmlns:a16="http://schemas.microsoft.com/office/drawing/2014/main" id="{FE125FD4-73F5-C74A-AB44-E37D4AFFE2EF}"/>
              </a:ext>
            </a:extLst>
          </p:cNvPr>
          <p:cNvSpPr>
            <a:spLocks noGrp="1"/>
          </p:cNvSpPr>
          <p:nvPr>
            <p:ph type="body" sz="quarter" idx="12"/>
          </p:nvPr>
        </p:nvSpPr>
        <p:spPr>
          <a:xfrm>
            <a:off x="4446977" y="1854200"/>
            <a:ext cx="6637883" cy="4148138"/>
          </a:xfrm>
        </p:spPr>
        <p:txBody>
          <a:bodyPr>
            <a:normAutofit/>
          </a:bodyPr>
          <a:lstStyle>
            <a:lvl1pPr marL="0" indent="0" algn="l">
              <a:buNone/>
              <a:defRPr sz="2000">
                <a:solidFill>
                  <a:srgbClr val="707070"/>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192394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0446A-39A1-6B47-AD31-00DC34B2C370}"/>
              </a:ext>
            </a:extLst>
          </p:cNvPr>
          <p:cNvSpPr>
            <a:spLocks noGrp="1"/>
          </p:cNvSpPr>
          <p:nvPr>
            <p:ph type="title"/>
          </p:nvPr>
        </p:nvSpPr>
        <p:spPr/>
        <p:txBody>
          <a:bodyPr>
            <a:normAutofit/>
          </a:bodyPr>
          <a:lstStyle>
            <a:lvl1pPr>
              <a:defRPr sz="3200" b="1">
                <a:solidFill>
                  <a:srgbClr val="657078"/>
                </a:solidFill>
              </a:defRPr>
            </a:lvl1pPr>
          </a:lstStyle>
          <a:p>
            <a:r>
              <a:rPr lang="en-US"/>
              <a:t>Click to edit Master title style</a:t>
            </a:r>
          </a:p>
        </p:txBody>
      </p:sp>
      <p:pic>
        <p:nvPicPr>
          <p:cNvPr id="6" name="Content Placeholder 5">
            <a:extLst>
              <a:ext uri="{FF2B5EF4-FFF2-40B4-BE49-F238E27FC236}">
                <a16:creationId xmlns:a16="http://schemas.microsoft.com/office/drawing/2014/main" id="{23934078-96D5-CE45-88A0-432A0ACE3C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82356" y="6499374"/>
            <a:ext cx="318004" cy="265003"/>
          </a:xfrm>
          <a:prstGeom prst="rect">
            <a:avLst/>
          </a:prstGeom>
        </p:spPr>
      </p:pic>
      <p:sp>
        <p:nvSpPr>
          <p:cNvPr id="7" name="Title 1">
            <a:extLst>
              <a:ext uri="{FF2B5EF4-FFF2-40B4-BE49-F238E27FC236}">
                <a16:creationId xmlns:a16="http://schemas.microsoft.com/office/drawing/2014/main" id="{7A8EF600-3E49-A446-A8EF-62C82F2DA8B6}"/>
              </a:ext>
            </a:extLst>
          </p:cNvPr>
          <p:cNvSpPr txBox="1">
            <a:spLocks/>
          </p:cNvSpPr>
          <p:nvPr userDrawn="1"/>
        </p:nvSpPr>
        <p:spPr>
          <a:xfrm>
            <a:off x="10576061" y="6447210"/>
            <a:ext cx="1009800" cy="36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0C05171F-5284-394E-873C-D3E5BCFDC231}" type="slidenum">
              <a:rPr lang="en-US" sz="1400" smtClean="0">
                <a:solidFill>
                  <a:schemeClr val="tx1">
                    <a:lumMod val="50000"/>
                    <a:lumOff val="50000"/>
                  </a:schemeClr>
                </a:solidFill>
                <a:latin typeface="Arial" panose="020B0604020202020204" pitchFamily="34" charset="0"/>
                <a:cs typeface="Arial" panose="020B0604020202020204" pitchFamily="34" charset="0"/>
              </a:rPr>
              <a:t>‹#›</a:t>
            </a:fld>
            <a:endParaRPr lang="en-US" sz="105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AD41C4BD-844B-174D-8229-053E97FB121A}"/>
              </a:ext>
            </a:extLst>
          </p:cNvPr>
          <p:cNvSpPr>
            <a:spLocks noGrp="1"/>
          </p:cNvSpPr>
          <p:nvPr>
            <p:ph type="body" sz="quarter" idx="10"/>
          </p:nvPr>
        </p:nvSpPr>
        <p:spPr>
          <a:xfrm>
            <a:off x="838200" y="1854200"/>
            <a:ext cx="10515600" cy="4148138"/>
          </a:xfrm>
        </p:spPr>
        <p:txBody>
          <a:bodyPr>
            <a:normAutofit/>
          </a:bodyPr>
          <a:lstStyle>
            <a:lvl1pPr marL="0" indent="0" algn="l">
              <a:buNone/>
              <a:defRPr sz="2000">
                <a:solidFill>
                  <a:srgbClr val="707070"/>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pic>
        <p:nvPicPr>
          <p:cNvPr id="8" name="Picture 7">
            <a:extLst>
              <a:ext uri="{FF2B5EF4-FFF2-40B4-BE49-F238E27FC236}">
                <a16:creationId xmlns:a16="http://schemas.microsoft.com/office/drawing/2014/main" id="{2055FBDA-F5F5-B641-8BE0-3DEFF0BCF074}"/>
              </a:ext>
            </a:extLst>
          </p:cNvPr>
          <p:cNvPicPr>
            <a:picLocks noChangeAspect="1"/>
          </p:cNvPicPr>
          <p:nvPr userDrawn="1"/>
        </p:nvPicPr>
        <p:blipFill>
          <a:blip r:embed="rId3"/>
          <a:stretch>
            <a:fillRect/>
          </a:stretch>
        </p:blipFill>
        <p:spPr>
          <a:xfrm>
            <a:off x="11630460" y="6422841"/>
            <a:ext cx="381142" cy="319335"/>
          </a:xfrm>
          <a:prstGeom prst="rect">
            <a:avLst/>
          </a:prstGeom>
        </p:spPr>
      </p:pic>
    </p:spTree>
    <p:extLst>
      <p:ext uri="{BB962C8B-B14F-4D97-AF65-F5344CB8AC3E}">
        <p14:creationId xmlns:p14="http://schemas.microsoft.com/office/powerpoint/2010/main" val="3177093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Imag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7E05113-86E5-1442-8BE2-A24409CD5721}"/>
              </a:ext>
            </a:extLst>
          </p:cNvPr>
          <p:cNvSpPr>
            <a:spLocks noGrp="1"/>
          </p:cNvSpPr>
          <p:nvPr>
            <p:ph type="pic" sz="quarter" idx="13" hasCustomPrompt="1"/>
          </p:nvPr>
        </p:nvSpPr>
        <p:spPr>
          <a:xfrm>
            <a:off x="0" y="0"/>
            <a:ext cx="2400300" cy="6858000"/>
          </a:xfrm>
        </p:spPr>
        <p:txBody>
          <a:bodyPr anchor="ctr">
            <a:normAutofit/>
          </a:bodyPr>
          <a:lstStyle>
            <a:lvl1pPr marL="0" indent="0" algn="ctr">
              <a:buNone/>
              <a:defRPr sz="2000"/>
            </a:lvl1pPr>
          </a:lstStyle>
          <a:p>
            <a:r>
              <a:rPr lang="en-US"/>
              <a:t>Click to replace image</a:t>
            </a:r>
          </a:p>
          <a:p>
            <a:endParaRPr lang="en-US"/>
          </a:p>
          <a:p>
            <a:endParaRPr lang="en-US"/>
          </a:p>
        </p:txBody>
      </p:sp>
      <p:sp>
        <p:nvSpPr>
          <p:cNvPr id="9" name="Title 1">
            <a:extLst>
              <a:ext uri="{FF2B5EF4-FFF2-40B4-BE49-F238E27FC236}">
                <a16:creationId xmlns:a16="http://schemas.microsoft.com/office/drawing/2014/main" id="{29E99621-2FDF-F949-AA73-E191A58B2996}"/>
              </a:ext>
            </a:extLst>
          </p:cNvPr>
          <p:cNvSpPr>
            <a:spLocks noGrp="1"/>
          </p:cNvSpPr>
          <p:nvPr>
            <p:ph type="title"/>
          </p:nvPr>
        </p:nvSpPr>
        <p:spPr>
          <a:xfrm>
            <a:off x="3223294" y="365125"/>
            <a:ext cx="7861566" cy="1325563"/>
          </a:xfrm>
        </p:spPr>
        <p:txBody>
          <a:bodyPr>
            <a:normAutofit/>
          </a:bodyPr>
          <a:lstStyle>
            <a:lvl1pPr>
              <a:defRPr sz="3200" b="1">
                <a:solidFill>
                  <a:srgbClr val="657078"/>
                </a:solidFill>
              </a:defRPr>
            </a:lvl1pPr>
          </a:lstStyle>
          <a:p>
            <a:r>
              <a:rPr lang="en-US"/>
              <a:t>Click to edit Master title style</a:t>
            </a:r>
          </a:p>
        </p:txBody>
      </p:sp>
      <p:sp>
        <p:nvSpPr>
          <p:cNvPr id="10" name="Text Placeholder 9">
            <a:extLst>
              <a:ext uri="{FF2B5EF4-FFF2-40B4-BE49-F238E27FC236}">
                <a16:creationId xmlns:a16="http://schemas.microsoft.com/office/drawing/2014/main" id="{48856FF6-12CB-5C4F-9738-AA72F8F24181}"/>
              </a:ext>
            </a:extLst>
          </p:cNvPr>
          <p:cNvSpPr>
            <a:spLocks noGrp="1"/>
          </p:cNvSpPr>
          <p:nvPr>
            <p:ph type="body" sz="quarter" idx="12"/>
          </p:nvPr>
        </p:nvSpPr>
        <p:spPr>
          <a:xfrm>
            <a:off x="3223294" y="1854200"/>
            <a:ext cx="7861566" cy="4148138"/>
          </a:xfrm>
        </p:spPr>
        <p:txBody>
          <a:bodyPr>
            <a:normAutofit/>
          </a:bodyPr>
          <a:lstStyle>
            <a:lvl1pPr marL="0" indent="0" algn="l">
              <a:buNone/>
              <a:defRPr sz="2000">
                <a:solidFill>
                  <a:srgbClr val="707070"/>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
        <p:nvSpPr>
          <p:cNvPr id="13" name="Title 1">
            <a:extLst>
              <a:ext uri="{FF2B5EF4-FFF2-40B4-BE49-F238E27FC236}">
                <a16:creationId xmlns:a16="http://schemas.microsoft.com/office/drawing/2014/main" id="{BE35E507-025D-2243-BBBF-C474AA7AC82B}"/>
              </a:ext>
            </a:extLst>
          </p:cNvPr>
          <p:cNvSpPr txBox="1">
            <a:spLocks/>
          </p:cNvSpPr>
          <p:nvPr userDrawn="1"/>
        </p:nvSpPr>
        <p:spPr>
          <a:xfrm>
            <a:off x="10576061" y="6447210"/>
            <a:ext cx="1009800" cy="36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0C05171F-5284-394E-873C-D3E5BCFDC231}" type="slidenum">
              <a:rPr lang="en-US" sz="1400" smtClean="0">
                <a:solidFill>
                  <a:schemeClr val="tx1">
                    <a:lumMod val="50000"/>
                    <a:lumOff val="50000"/>
                  </a:schemeClr>
                </a:solidFill>
                <a:latin typeface="Arial" panose="020B0604020202020204" pitchFamily="34" charset="0"/>
                <a:cs typeface="Arial" panose="020B0604020202020204" pitchFamily="34" charset="0"/>
              </a:rPr>
              <a:t>‹#›</a:t>
            </a:fld>
            <a:endParaRPr lang="en-US" sz="1050">
              <a:solidFill>
                <a:schemeClr val="tx1">
                  <a:lumMod val="50000"/>
                  <a:lumOff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83D7D2B-C51E-DD48-80AB-B65F9A49E0F8}"/>
              </a:ext>
            </a:extLst>
          </p:cNvPr>
          <p:cNvPicPr>
            <a:picLocks noChangeAspect="1"/>
          </p:cNvPicPr>
          <p:nvPr userDrawn="1"/>
        </p:nvPicPr>
        <p:blipFill>
          <a:blip r:embed="rId2"/>
          <a:stretch>
            <a:fillRect/>
          </a:stretch>
        </p:blipFill>
        <p:spPr>
          <a:xfrm>
            <a:off x="11630460" y="6422841"/>
            <a:ext cx="381142" cy="319335"/>
          </a:xfrm>
          <a:prstGeom prst="rect">
            <a:avLst/>
          </a:prstGeom>
        </p:spPr>
      </p:pic>
    </p:spTree>
    <p:extLst>
      <p:ext uri="{BB962C8B-B14F-4D97-AF65-F5344CB8AC3E}">
        <p14:creationId xmlns:p14="http://schemas.microsoft.com/office/powerpoint/2010/main" val="1081370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Image Box">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7E05113-86E5-1442-8BE2-A24409CD5721}"/>
              </a:ext>
            </a:extLst>
          </p:cNvPr>
          <p:cNvSpPr>
            <a:spLocks noGrp="1"/>
          </p:cNvSpPr>
          <p:nvPr>
            <p:ph type="pic" sz="quarter" idx="13" hasCustomPrompt="1"/>
          </p:nvPr>
        </p:nvSpPr>
        <p:spPr>
          <a:xfrm>
            <a:off x="0" y="0"/>
            <a:ext cx="2400300" cy="4580467"/>
          </a:xfrm>
        </p:spPr>
        <p:txBody>
          <a:bodyPr anchor="ctr">
            <a:normAutofit/>
          </a:bodyPr>
          <a:lstStyle>
            <a:lvl1pPr marL="0" indent="0" algn="ctr">
              <a:buNone/>
              <a:defRPr sz="2000"/>
            </a:lvl1pPr>
          </a:lstStyle>
          <a:p>
            <a:r>
              <a:rPr lang="en-US"/>
              <a:t>Click to replace image</a:t>
            </a:r>
          </a:p>
          <a:p>
            <a:endParaRPr lang="en-US"/>
          </a:p>
          <a:p>
            <a:endParaRPr lang="en-US"/>
          </a:p>
        </p:txBody>
      </p:sp>
      <p:sp>
        <p:nvSpPr>
          <p:cNvPr id="13" name="Title 1">
            <a:extLst>
              <a:ext uri="{FF2B5EF4-FFF2-40B4-BE49-F238E27FC236}">
                <a16:creationId xmlns:a16="http://schemas.microsoft.com/office/drawing/2014/main" id="{BE35E507-025D-2243-BBBF-C474AA7AC82B}"/>
              </a:ext>
            </a:extLst>
          </p:cNvPr>
          <p:cNvSpPr txBox="1">
            <a:spLocks/>
          </p:cNvSpPr>
          <p:nvPr userDrawn="1"/>
        </p:nvSpPr>
        <p:spPr>
          <a:xfrm>
            <a:off x="10576061" y="6447210"/>
            <a:ext cx="1009800" cy="36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0C05171F-5284-394E-873C-D3E5BCFDC231}" type="slidenum">
              <a:rPr lang="en-US" sz="1400" smtClean="0">
                <a:solidFill>
                  <a:schemeClr val="tx1">
                    <a:lumMod val="50000"/>
                    <a:lumOff val="50000"/>
                  </a:schemeClr>
                </a:solidFill>
                <a:latin typeface="Arial" panose="020B0604020202020204" pitchFamily="34" charset="0"/>
                <a:cs typeface="Arial" panose="020B0604020202020204" pitchFamily="34" charset="0"/>
              </a:rPr>
              <a:t>‹#›</a:t>
            </a:fld>
            <a:endParaRPr lang="en-US" sz="105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845D14B-A072-1348-8CC4-066462541134}"/>
              </a:ext>
            </a:extLst>
          </p:cNvPr>
          <p:cNvSpPr/>
          <p:nvPr userDrawn="1"/>
        </p:nvSpPr>
        <p:spPr>
          <a:xfrm>
            <a:off x="0" y="4571996"/>
            <a:ext cx="2400300" cy="2312374"/>
          </a:xfrm>
          <a:prstGeom prst="rect">
            <a:avLst/>
          </a:prstGeom>
          <a:solidFill>
            <a:srgbClr val="546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3E57C79-6AA4-E640-B7EE-D26EA2CE12AD}"/>
              </a:ext>
            </a:extLst>
          </p:cNvPr>
          <p:cNvPicPr>
            <a:picLocks noChangeAspect="1"/>
          </p:cNvPicPr>
          <p:nvPr userDrawn="1"/>
        </p:nvPicPr>
        <p:blipFill>
          <a:blip r:embed="rId2"/>
          <a:stretch>
            <a:fillRect/>
          </a:stretch>
        </p:blipFill>
        <p:spPr>
          <a:xfrm>
            <a:off x="11630460" y="6422841"/>
            <a:ext cx="381142" cy="319335"/>
          </a:xfrm>
          <a:prstGeom prst="rect">
            <a:avLst/>
          </a:prstGeom>
        </p:spPr>
      </p:pic>
      <p:sp>
        <p:nvSpPr>
          <p:cNvPr id="11" name="Title 1">
            <a:extLst>
              <a:ext uri="{FF2B5EF4-FFF2-40B4-BE49-F238E27FC236}">
                <a16:creationId xmlns:a16="http://schemas.microsoft.com/office/drawing/2014/main" id="{433DF621-B64D-764B-9548-A9EF13CBEDCF}"/>
              </a:ext>
            </a:extLst>
          </p:cNvPr>
          <p:cNvSpPr>
            <a:spLocks noGrp="1"/>
          </p:cNvSpPr>
          <p:nvPr>
            <p:ph type="title"/>
          </p:nvPr>
        </p:nvSpPr>
        <p:spPr>
          <a:xfrm>
            <a:off x="3223294" y="365125"/>
            <a:ext cx="7861566" cy="1325563"/>
          </a:xfrm>
        </p:spPr>
        <p:txBody>
          <a:bodyPr>
            <a:normAutofit/>
          </a:bodyPr>
          <a:lstStyle>
            <a:lvl1pPr>
              <a:defRPr sz="3200" b="1">
                <a:solidFill>
                  <a:srgbClr val="657078"/>
                </a:solidFill>
              </a:defRPr>
            </a:lvl1pPr>
          </a:lstStyle>
          <a:p>
            <a:r>
              <a:rPr lang="en-US"/>
              <a:t>Click to edit Master title style</a:t>
            </a:r>
          </a:p>
        </p:txBody>
      </p:sp>
      <p:sp>
        <p:nvSpPr>
          <p:cNvPr id="12" name="Text Placeholder 9">
            <a:extLst>
              <a:ext uri="{FF2B5EF4-FFF2-40B4-BE49-F238E27FC236}">
                <a16:creationId xmlns:a16="http://schemas.microsoft.com/office/drawing/2014/main" id="{021360FA-BB34-5E49-9976-E887CE49D7DE}"/>
              </a:ext>
            </a:extLst>
          </p:cNvPr>
          <p:cNvSpPr>
            <a:spLocks noGrp="1"/>
          </p:cNvSpPr>
          <p:nvPr>
            <p:ph type="body" sz="quarter" idx="12"/>
          </p:nvPr>
        </p:nvSpPr>
        <p:spPr>
          <a:xfrm>
            <a:off x="3223294" y="1854200"/>
            <a:ext cx="7861566" cy="4148138"/>
          </a:xfrm>
        </p:spPr>
        <p:txBody>
          <a:bodyPr>
            <a:normAutofit/>
          </a:bodyPr>
          <a:lstStyle>
            <a:lvl1pPr marL="0" indent="0" algn="l">
              <a:buNone/>
              <a:defRPr sz="2000">
                <a:solidFill>
                  <a:srgbClr val="707070"/>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3851925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al Image Box Al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7E05113-86E5-1442-8BE2-A24409CD5721}"/>
              </a:ext>
            </a:extLst>
          </p:cNvPr>
          <p:cNvSpPr>
            <a:spLocks noGrp="1"/>
          </p:cNvSpPr>
          <p:nvPr>
            <p:ph type="pic" sz="quarter" idx="13" hasCustomPrompt="1"/>
          </p:nvPr>
        </p:nvSpPr>
        <p:spPr>
          <a:xfrm>
            <a:off x="0" y="0"/>
            <a:ext cx="2400300" cy="4580467"/>
          </a:xfrm>
        </p:spPr>
        <p:txBody>
          <a:bodyPr anchor="ctr">
            <a:normAutofit/>
          </a:bodyPr>
          <a:lstStyle>
            <a:lvl1pPr marL="0" indent="0" algn="ctr">
              <a:buNone/>
              <a:defRPr sz="2000"/>
            </a:lvl1pPr>
          </a:lstStyle>
          <a:p>
            <a:r>
              <a:rPr lang="en-US"/>
              <a:t>Click to replace image</a:t>
            </a:r>
          </a:p>
          <a:p>
            <a:endParaRPr lang="en-US"/>
          </a:p>
          <a:p>
            <a:endParaRPr lang="en-US"/>
          </a:p>
        </p:txBody>
      </p:sp>
      <p:sp>
        <p:nvSpPr>
          <p:cNvPr id="13" name="Title 1">
            <a:extLst>
              <a:ext uri="{FF2B5EF4-FFF2-40B4-BE49-F238E27FC236}">
                <a16:creationId xmlns:a16="http://schemas.microsoft.com/office/drawing/2014/main" id="{BE35E507-025D-2243-BBBF-C474AA7AC82B}"/>
              </a:ext>
            </a:extLst>
          </p:cNvPr>
          <p:cNvSpPr txBox="1">
            <a:spLocks/>
          </p:cNvSpPr>
          <p:nvPr userDrawn="1"/>
        </p:nvSpPr>
        <p:spPr>
          <a:xfrm>
            <a:off x="10576061" y="6447210"/>
            <a:ext cx="1009800" cy="36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0C05171F-5284-394E-873C-D3E5BCFDC231}" type="slidenum">
              <a:rPr lang="en-US" sz="1400" smtClean="0">
                <a:solidFill>
                  <a:schemeClr val="tx1">
                    <a:lumMod val="50000"/>
                    <a:lumOff val="50000"/>
                  </a:schemeClr>
                </a:solidFill>
                <a:latin typeface="Arial" panose="020B0604020202020204" pitchFamily="34" charset="0"/>
                <a:cs typeface="Arial" panose="020B0604020202020204" pitchFamily="34" charset="0"/>
              </a:rPr>
              <a:t>‹#›</a:t>
            </a:fld>
            <a:endParaRPr lang="en-US" sz="105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845D14B-A072-1348-8CC4-066462541134}"/>
              </a:ext>
            </a:extLst>
          </p:cNvPr>
          <p:cNvSpPr/>
          <p:nvPr userDrawn="1"/>
        </p:nvSpPr>
        <p:spPr>
          <a:xfrm>
            <a:off x="0" y="4571996"/>
            <a:ext cx="2400300" cy="2312374"/>
          </a:xfrm>
          <a:prstGeom prst="rect">
            <a:avLst/>
          </a:prstGeom>
          <a:solidFill>
            <a:srgbClr val="C1B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D11609-6A92-D446-8FCE-D9A6B8E6814B}"/>
              </a:ext>
            </a:extLst>
          </p:cNvPr>
          <p:cNvPicPr>
            <a:picLocks noChangeAspect="1"/>
          </p:cNvPicPr>
          <p:nvPr userDrawn="1"/>
        </p:nvPicPr>
        <p:blipFill>
          <a:blip r:embed="rId2"/>
          <a:stretch>
            <a:fillRect/>
          </a:stretch>
        </p:blipFill>
        <p:spPr>
          <a:xfrm>
            <a:off x="11630460" y="6422841"/>
            <a:ext cx="381142" cy="319335"/>
          </a:xfrm>
          <a:prstGeom prst="rect">
            <a:avLst/>
          </a:prstGeom>
        </p:spPr>
      </p:pic>
      <p:sp>
        <p:nvSpPr>
          <p:cNvPr id="11" name="Title 1">
            <a:extLst>
              <a:ext uri="{FF2B5EF4-FFF2-40B4-BE49-F238E27FC236}">
                <a16:creationId xmlns:a16="http://schemas.microsoft.com/office/drawing/2014/main" id="{4A4A3369-35F8-2C4B-8C75-E0C0AA472A1B}"/>
              </a:ext>
            </a:extLst>
          </p:cNvPr>
          <p:cNvSpPr>
            <a:spLocks noGrp="1"/>
          </p:cNvSpPr>
          <p:nvPr>
            <p:ph type="title"/>
          </p:nvPr>
        </p:nvSpPr>
        <p:spPr>
          <a:xfrm>
            <a:off x="3223294" y="365125"/>
            <a:ext cx="7861566" cy="1325563"/>
          </a:xfrm>
        </p:spPr>
        <p:txBody>
          <a:bodyPr>
            <a:normAutofit/>
          </a:bodyPr>
          <a:lstStyle>
            <a:lvl1pPr>
              <a:defRPr sz="3200" b="1">
                <a:solidFill>
                  <a:srgbClr val="657078"/>
                </a:solidFill>
              </a:defRPr>
            </a:lvl1pPr>
          </a:lstStyle>
          <a:p>
            <a:r>
              <a:rPr lang="en-US"/>
              <a:t>Click to edit Master title style</a:t>
            </a:r>
          </a:p>
        </p:txBody>
      </p:sp>
      <p:sp>
        <p:nvSpPr>
          <p:cNvPr id="12" name="Text Placeholder 9">
            <a:extLst>
              <a:ext uri="{FF2B5EF4-FFF2-40B4-BE49-F238E27FC236}">
                <a16:creationId xmlns:a16="http://schemas.microsoft.com/office/drawing/2014/main" id="{F8B0B516-459C-B349-90A7-2931B17F63D8}"/>
              </a:ext>
            </a:extLst>
          </p:cNvPr>
          <p:cNvSpPr>
            <a:spLocks noGrp="1"/>
          </p:cNvSpPr>
          <p:nvPr>
            <p:ph type="body" sz="quarter" idx="12"/>
          </p:nvPr>
        </p:nvSpPr>
        <p:spPr>
          <a:xfrm>
            <a:off x="3223294" y="1854200"/>
            <a:ext cx="7861566" cy="4148138"/>
          </a:xfrm>
        </p:spPr>
        <p:txBody>
          <a:bodyPr>
            <a:normAutofit/>
          </a:bodyPr>
          <a:lstStyle>
            <a:lvl1pPr marL="0" indent="0" algn="l">
              <a:buNone/>
              <a:defRPr sz="2000">
                <a:solidFill>
                  <a:srgbClr val="707070"/>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2108755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Image Box Graphic">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7E05113-86E5-1442-8BE2-A24409CD5721}"/>
              </a:ext>
            </a:extLst>
          </p:cNvPr>
          <p:cNvSpPr>
            <a:spLocks noGrp="1"/>
          </p:cNvSpPr>
          <p:nvPr>
            <p:ph type="pic" sz="quarter" idx="13" hasCustomPrompt="1"/>
          </p:nvPr>
        </p:nvSpPr>
        <p:spPr>
          <a:xfrm>
            <a:off x="0" y="0"/>
            <a:ext cx="2400300" cy="2382073"/>
          </a:xfrm>
        </p:spPr>
        <p:txBody>
          <a:bodyPr anchor="ctr">
            <a:normAutofit/>
          </a:bodyPr>
          <a:lstStyle>
            <a:lvl1pPr marL="0" indent="0" algn="ctr">
              <a:buNone/>
              <a:defRPr sz="2000"/>
            </a:lvl1pPr>
          </a:lstStyle>
          <a:p>
            <a:r>
              <a:rPr lang="en-US"/>
              <a:t>Click to replace image</a:t>
            </a:r>
          </a:p>
          <a:p>
            <a:endParaRPr lang="en-US"/>
          </a:p>
          <a:p>
            <a:endParaRPr lang="en-US"/>
          </a:p>
        </p:txBody>
      </p:sp>
      <p:sp>
        <p:nvSpPr>
          <p:cNvPr id="13" name="Title 1">
            <a:extLst>
              <a:ext uri="{FF2B5EF4-FFF2-40B4-BE49-F238E27FC236}">
                <a16:creationId xmlns:a16="http://schemas.microsoft.com/office/drawing/2014/main" id="{BE35E507-025D-2243-BBBF-C474AA7AC82B}"/>
              </a:ext>
            </a:extLst>
          </p:cNvPr>
          <p:cNvSpPr txBox="1">
            <a:spLocks/>
          </p:cNvSpPr>
          <p:nvPr userDrawn="1"/>
        </p:nvSpPr>
        <p:spPr>
          <a:xfrm>
            <a:off x="10576061" y="6447210"/>
            <a:ext cx="1009800" cy="36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0C05171F-5284-394E-873C-D3E5BCFDC231}" type="slidenum">
              <a:rPr lang="en-US" sz="1400" smtClean="0">
                <a:solidFill>
                  <a:schemeClr val="tx1">
                    <a:lumMod val="50000"/>
                    <a:lumOff val="50000"/>
                  </a:schemeClr>
                </a:solidFill>
                <a:latin typeface="Arial" panose="020B0604020202020204" pitchFamily="34" charset="0"/>
                <a:cs typeface="Arial" panose="020B0604020202020204" pitchFamily="34" charset="0"/>
              </a:rPr>
              <a:t>‹#›</a:t>
            </a:fld>
            <a:endParaRPr lang="en-US" sz="105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845D14B-A072-1348-8CC4-066462541134}"/>
              </a:ext>
            </a:extLst>
          </p:cNvPr>
          <p:cNvSpPr/>
          <p:nvPr userDrawn="1"/>
        </p:nvSpPr>
        <p:spPr>
          <a:xfrm>
            <a:off x="0" y="4571996"/>
            <a:ext cx="2400300" cy="2312374"/>
          </a:xfrm>
          <a:prstGeom prst="rect">
            <a:avLst/>
          </a:prstGeom>
          <a:solidFill>
            <a:srgbClr val="546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29172B-CCDC-3249-BE5B-DD59A65F63F4}"/>
              </a:ext>
            </a:extLst>
          </p:cNvPr>
          <p:cNvSpPr/>
          <p:nvPr userDrawn="1"/>
        </p:nvSpPr>
        <p:spPr>
          <a:xfrm>
            <a:off x="0" y="2382074"/>
            <a:ext cx="2400300" cy="2189921"/>
          </a:xfrm>
          <a:prstGeom prst="rect">
            <a:avLst/>
          </a:prstGeom>
          <a:solidFill>
            <a:srgbClr val="C1B53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E5FB6BD-D7A3-E349-8EF8-8554B6AA2447}"/>
              </a:ext>
            </a:extLst>
          </p:cNvPr>
          <p:cNvPicPr>
            <a:picLocks noChangeAspect="1"/>
          </p:cNvPicPr>
          <p:nvPr userDrawn="1"/>
        </p:nvPicPr>
        <p:blipFill>
          <a:blip r:embed="rId2"/>
          <a:stretch>
            <a:fillRect/>
          </a:stretch>
        </p:blipFill>
        <p:spPr>
          <a:xfrm>
            <a:off x="11630460" y="6422841"/>
            <a:ext cx="381142" cy="319335"/>
          </a:xfrm>
          <a:prstGeom prst="rect">
            <a:avLst/>
          </a:prstGeom>
        </p:spPr>
      </p:pic>
      <p:sp>
        <p:nvSpPr>
          <p:cNvPr id="11" name="Title 1">
            <a:extLst>
              <a:ext uri="{FF2B5EF4-FFF2-40B4-BE49-F238E27FC236}">
                <a16:creationId xmlns:a16="http://schemas.microsoft.com/office/drawing/2014/main" id="{AB286145-8E3E-884E-B567-C05AAB21DF56}"/>
              </a:ext>
            </a:extLst>
          </p:cNvPr>
          <p:cNvSpPr>
            <a:spLocks noGrp="1"/>
          </p:cNvSpPr>
          <p:nvPr>
            <p:ph type="title"/>
          </p:nvPr>
        </p:nvSpPr>
        <p:spPr>
          <a:xfrm>
            <a:off x="3223294" y="365125"/>
            <a:ext cx="7861566" cy="1325563"/>
          </a:xfrm>
        </p:spPr>
        <p:txBody>
          <a:bodyPr>
            <a:normAutofit/>
          </a:bodyPr>
          <a:lstStyle>
            <a:lvl1pPr>
              <a:defRPr sz="3200" b="1">
                <a:solidFill>
                  <a:srgbClr val="657078"/>
                </a:solidFill>
              </a:defRPr>
            </a:lvl1pPr>
          </a:lstStyle>
          <a:p>
            <a:r>
              <a:rPr lang="en-US"/>
              <a:t>Click to edit Master title style</a:t>
            </a:r>
          </a:p>
        </p:txBody>
      </p:sp>
      <p:sp>
        <p:nvSpPr>
          <p:cNvPr id="12" name="Text Placeholder 9">
            <a:extLst>
              <a:ext uri="{FF2B5EF4-FFF2-40B4-BE49-F238E27FC236}">
                <a16:creationId xmlns:a16="http://schemas.microsoft.com/office/drawing/2014/main" id="{63AA485B-1DB8-9149-A834-DDDBC639CE1C}"/>
              </a:ext>
            </a:extLst>
          </p:cNvPr>
          <p:cNvSpPr>
            <a:spLocks noGrp="1"/>
          </p:cNvSpPr>
          <p:nvPr>
            <p:ph type="body" sz="quarter" idx="12"/>
          </p:nvPr>
        </p:nvSpPr>
        <p:spPr>
          <a:xfrm>
            <a:off x="3223294" y="1854200"/>
            <a:ext cx="7861566" cy="4148138"/>
          </a:xfrm>
        </p:spPr>
        <p:txBody>
          <a:bodyPr>
            <a:normAutofit/>
          </a:bodyPr>
          <a:lstStyle>
            <a:lvl1pPr marL="0" indent="0" algn="l">
              <a:buNone/>
              <a:defRPr sz="2000">
                <a:solidFill>
                  <a:srgbClr val="707070"/>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211785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F7173-02DD-4A6C-B4C5-A0F4F52F97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FFC7CE-F28B-4CF0-844A-A57F95395D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6C7E9F-EFDE-4E96-91D7-37F1E0AB693A}"/>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5" name="Footer Placeholder 4">
            <a:extLst>
              <a:ext uri="{FF2B5EF4-FFF2-40B4-BE49-F238E27FC236}">
                <a16:creationId xmlns:a16="http://schemas.microsoft.com/office/drawing/2014/main" id="{7BCF59B1-90C8-45E1-9FEB-51A5FE2D8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DFA85-00F4-4515-8180-A00F205C538A}"/>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3047170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Generic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D693-00CD-CD49-84B0-F92D1C1B646B}"/>
              </a:ext>
            </a:extLst>
          </p:cNvPr>
          <p:cNvSpPr>
            <a:spLocks noGrp="1"/>
          </p:cNvSpPr>
          <p:nvPr>
            <p:ph type="title"/>
          </p:nvPr>
        </p:nvSpPr>
        <p:spPr/>
        <p:txBody>
          <a:bodyPr>
            <a:normAutofit/>
          </a:bodyPr>
          <a:lstStyle>
            <a:lvl1pPr>
              <a:defRPr sz="3200" b="1">
                <a:solidFill>
                  <a:srgbClr val="65707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B924AF4-076E-2A42-9108-A0E15BA3AAAD}"/>
              </a:ext>
            </a:extLst>
          </p:cNvPr>
          <p:cNvSpPr>
            <a:spLocks noGrp="1"/>
          </p:cNvSpPr>
          <p:nvPr>
            <p:ph idx="1"/>
          </p:nvPr>
        </p:nvSpPr>
        <p:spPr/>
        <p:txBody>
          <a:bodyPr/>
          <a:lstStyle>
            <a:lvl1pPr marL="457200" indent="-457200">
              <a:buFont typeface="Arial" panose="020B0604020202020204" pitchFamily="34" charset="0"/>
              <a:buChar char="•"/>
              <a:defRPr>
                <a:solidFill>
                  <a:srgbClr val="707070"/>
                </a:solidFill>
              </a:defRPr>
            </a:lvl1pPr>
            <a:lvl2pPr marL="800100" indent="-342900">
              <a:buFont typeface="Arial" panose="020B0604020202020204" pitchFamily="34" charset="0"/>
              <a:buChar char="•"/>
              <a:defRPr>
                <a:solidFill>
                  <a:srgbClr val="707070"/>
                </a:solidFill>
              </a:defRPr>
            </a:lvl2pPr>
            <a:lvl3pPr marL="1257300" indent="-342900">
              <a:buFont typeface="Arial" panose="020B0604020202020204" pitchFamily="34" charset="0"/>
              <a:buChar char="•"/>
              <a:defRPr>
                <a:solidFill>
                  <a:srgbClr val="707070"/>
                </a:solidFill>
              </a:defRPr>
            </a:lvl3pPr>
            <a:lvl4pPr marL="1657350" indent="-285750">
              <a:buFont typeface="Arial" panose="020B0604020202020204" pitchFamily="34" charset="0"/>
              <a:buChar char="•"/>
              <a:defRPr>
                <a:solidFill>
                  <a:srgbClr val="707070"/>
                </a:solidFill>
              </a:defRPr>
            </a:lvl4pPr>
            <a:lvl5pPr marL="2114550" indent="-285750">
              <a:buFont typeface="Arial" panose="020B0604020202020204" pitchFamily="34" charset="0"/>
              <a:buChar char="•"/>
              <a:defRPr>
                <a:solidFill>
                  <a:srgbClr val="7070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4699D-05D3-1948-954B-073B33C5FBF0}"/>
              </a:ext>
            </a:extLst>
          </p:cNvPr>
          <p:cNvSpPr>
            <a:spLocks noGrp="1"/>
          </p:cNvSpPr>
          <p:nvPr>
            <p:ph type="dt" sz="half" idx="10"/>
          </p:nvPr>
        </p:nvSpPr>
        <p:spPr/>
        <p:txBody>
          <a:bodyPr/>
          <a:lstStyle/>
          <a:p>
            <a:fld id="{D2CCC3C3-F902-B040-9F8A-F73027A56088}" type="datetime1">
              <a:rPr lang="en-CA" smtClean="0"/>
              <a:t>2021-08-17</a:t>
            </a:fld>
            <a:endParaRPr lang="en-US"/>
          </a:p>
        </p:txBody>
      </p:sp>
      <p:sp>
        <p:nvSpPr>
          <p:cNvPr id="5" name="Footer Placeholder 4">
            <a:extLst>
              <a:ext uri="{FF2B5EF4-FFF2-40B4-BE49-F238E27FC236}">
                <a16:creationId xmlns:a16="http://schemas.microsoft.com/office/drawing/2014/main" id="{1060E584-CE0D-C74E-BA4D-86CAEEDA1F1B}"/>
              </a:ext>
            </a:extLst>
          </p:cNvPr>
          <p:cNvSpPr>
            <a:spLocks noGrp="1"/>
          </p:cNvSpPr>
          <p:nvPr>
            <p:ph type="ftr" sz="quarter" idx="11"/>
          </p:nvPr>
        </p:nvSpPr>
        <p:spPr/>
        <p:txBody>
          <a:bodyPr/>
          <a:lstStyle/>
          <a:p>
            <a:endParaRPr lang="en-US"/>
          </a:p>
        </p:txBody>
      </p:sp>
      <p:sp>
        <p:nvSpPr>
          <p:cNvPr id="15" name="Title 1">
            <a:extLst>
              <a:ext uri="{FF2B5EF4-FFF2-40B4-BE49-F238E27FC236}">
                <a16:creationId xmlns:a16="http://schemas.microsoft.com/office/drawing/2014/main" id="{3FD52604-3B72-D94F-B6CE-D3C02DDEB208}"/>
              </a:ext>
            </a:extLst>
          </p:cNvPr>
          <p:cNvSpPr txBox="1">
            <a:spLocks/>
          </p:cNvSpPr>
          <p:nvPr userDrawn="1"/>
        </p:nvSpPr>
        <p:spPr>
          <a:xfrm>
            <a:off x="10576061" y="6447210"/>
            <a:ext cx="1009800" cy="36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fld id="{0C05171F-5284-394E-873C-D3E5BCFDC231}" type="slidenum">
              <a:rPr lang="en-US" sz="1400" smtClean="0">
                <a:solidFill>
                  <a:schemeClr val="tx1">
                    <a:lumMod val="50000"/>
                    <a:lumOff val="50000"/>
                  </a:schemeClr>
                </a:solidFill>
                <a:latin typeface="Arial" panose="020B0604020202020204" pitchFamily="34" charset="0"/>
                <a:cs typeface="Arial" panose="020B0604020202020204" pitchFamily="34" charset="0"/>
              </a:rPr>
              <a:t>‹#›</a:t>
            </a:fld>
            <a:endParaRPr lang="en-US" sz="1050">
              <a:solidFill>
                <a:schemeClr val="tx1">
                  <a:lumMod val="50000"/>
                  <a:lumOff val="50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381775A-2280-DC4F-B8F0-3AA9F1F6579D}"/>
              </a:ext>
            </a:extLst>
          </p:cNvPr>
          <p:cNvPicPr>
            <a:picLocks noChangeAspect="1"/>
          </p:cNvPicPr>
          <p:nvPr userDrawn="1"/>
        </p:nvPicPr>
        <p:blipFill>
          <a:blip r:embed="rId2"/>
          <a:stretch>
            <a:fillRect/>
          </a:stretch>
        </p:blipFill>
        <p:spPr>
          <a:xfrm>
            <a:off x="11630460" y="6422841"/>
            <a:ext cx="381142" cy="319335"/>
          </a:xfrm>
          <a:prstGeom prst="rect">
            <a:avLst/>
          </a:prstGeom>
        </p:spPr>
      </p:pic>
    </p:spTree>
    <p:extLst>
      <p:ext uri="{BB962C8B-B14F-4D97-AF65-F5344CB8AC3E}">
        <p14:creationId xmlns:p14="http://schemas.microsoft.com/office/powerpoint/2010/main" val="1731002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4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884233" y="6461309"/>
            <a:ext cx="2844800" cy="365125"/>
          </a:xfrm>
          <a:prstGeom prst="rect">
            <a:avLst/>
          </a:prstGeom>
        </p:spPr>
        <p:txBody>
          <a:bodyPr/>
          <a:lstStyle>
            <a:lvl1pPr algn="l">
              <a:defRPr sz="1200">
                <a:solidFill>
                  <a:srgbClr val="009999"/>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7595C4-CE45-40B3-90C5-8DCF623A3BA6}" type="slidenum">
              <a:rPr kumimoji="0" lang="en-US" sz="1200" b="0" i="0" u="none" strike="noStrike" kern="1200" cap="none" spc="0" normalizeH="0" baseline="0" noProof="0" smtClean="0">
                <a:ln>
                  <a:noFill/>
                </a:ln>
                <a:solidFill>
                  <a:srgbClr val="009999"/>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9999"/>
              </a:solidFill>
              <a:effectLst/>
              <a:uLnTx/>
              <a:uFillTx/>
              <a:latin typeface="Arial" pitchFamily="34" charset="0"/>
              <a:ea typeface="+mn-ea"/>
              <a:cs typeface="Arial" pitchFamily="34" charset="0"/>
            </a:endParaRPr>
          </a:p>
        </p:txBody>
      </p:sp>
      <p:sp>
        <p:nvSpPr>
          <p:cNvPr id="3" name="Content Placeholder 2"/>
          <p:cNvSpPr>
            <a:spLocks noGrp="1"/>
          </p:cNvSpPr>
          <p:nvPr>
            <p:ph idx="1"/>
          </p:nvPr>
        </p:nvSpPr>
        <p:spPr>
          <a:xfrm>
            <a:off x="609600" y="1600201"/>
            <a:ext cx="10972800" cy="4525963"/>
          </a:xfrm>
          <a:prstGeom prst="rect">
            <a:avLst/>
          </a:prstGeom>
        </p:spPr>
        <p:txBody>
          <a:bodyPr/>
          <a:lstStyle>
            <a:lvl2pPr marL="727075" indent="-269875">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6"/>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rgbClr val="E58E1A"/>
                </a:solidFill>
              </a:defRPr>
            </a:lvl1pPr>
          </a:lstStyle>
          <a:p>
            <a:r>
              <a:rPr lang="en-US"/>
              <a:t>Click to edit Master title style</a:t>
            </a:r>
          </a:p>
        </p:txBody>
      </p:sp>
    </p:spTree>
    <p:extLst>
      <p:ext uri="{BB962C8B-B14F-4D97-AF65-F5344CB8AC3E}">
        <p14:creationId xmlns:p14="http://schemas.microsoft.com/office/powerpoint/2010/main" val="929403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3CC97495-84BE-40FE-BB45-E8B102C0EE6A}"/>
              </a:ext>
            </a:extLst>
          </p:cNvPr>
          <p:cNvSpPr>
            <a:spLocks noGrp="1"/>
          </p:cNvSpPr>
          <p:nvPr>
            <p:ph type="pic" sz="quarter" idx="17"/>
          </p:nvPr>
        </p:nvSpPr>
        <p:spPr>
          <a:xfrm>
            <a:off x="0" y="0"/>
            <a:ext cx="12192000" cy="5118394"/>
          </a:xfrm>
          <a:prstGeom prst="rect">
            <a:avLst/>
          </a:prstGeom>
        </p:spPr>
        <p:txBody>
          <a:bodyPr/>
          <a:lstStyle>
            <a:lvl1pPr marL="0" indent="0" algn="ctr">
              <a:buNone/>
              <a:defRPr/>
            </a:lvl1pPr>
          </a:lstStyle>
          <a:p>
            <a:endParaRPr lang="en-CA" dirty="0"/>
          </a:p>
        </p:txBody>
      </p:sp>
      <p:sp>
        <p:nvSpPr>
          <p:cNvPr id="7" name="Rectangle 6">
            <a:extLst>
              <a:ext uri="{FF2B5EF4-FFF2-40B4-BE49-F238E27FC236}">
                <a16:creationId xmlns:a16="http://schemas.microsoft.com/office/drawing/2014/main" id="{EE95EB35-EF7F-4A8E-B4C6-3223FBCF264C}"/>
              </a:ext>
            </a:extLst>
          </p:cNvPr>
          <p:cNvSpPr/>
          <p:nvPr userDrawn="1"/>
        </p:nvSpPr>
        <p:spPr>
          <a:xfrm>
            <a:off x="0" y="5120641"/>
            <a:ext cx="12192000" cy="17373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CA" sz="1800"/>
          </a:p>
        </p:txBody>
      </p:sp>
      <p:sp>
        <p:nvSpPr>
          <p:cNvPr id="27" name="Picture Placeholder 27">
            <a:extLst>
              <a:ext uri="{FF2B5EF4-FFF2-40B4-BE49-F238E27FC236}">
                <a16:creationId xmlns:a16="http://schemas.microsoft.com/office/drawing/2014/main" id="{07F58994-475C-41E2-8500-0331A7BFFF15}"/>
              </a:ext>
            </a:extLst>
          </p:cNvPr>
          <p:cNvSpPr>
            <a:spLocks noGrp="1" noChangeAspect="1"/>
          </p:cNvSpPr>
          <p:nvPr>
            <p:ph type="pic" sz="quarter" idx="14" hasCustomPrompt="1"/>
          </p:nvPr>
        </p:nvSpPr>
        <p:spPr>
          <a:xfrm>
            <a:off x="670561" y="627465"/>
            <a:ext cx="2212848" cy="737616"/>
          </a:xfrm>
          <a:prstGeom prst="rect">
            <a:avLst/>
          </a:prstGeom>
        </p:spPr>
        <p:txBody>
          <a:bodyPr anchor="ctr"/>
          <a:lstStyle>
            <a:lvl1pPr marL="0" indent="0" algn="ctr">
              <a:buNone/>
              <a:defRPr/>
            </a:lvl1pPr>
          </a:lstStyle>
          <a:p>
            <a:r>
              <a:rPr lang="es-MX" dirty="0"/>
              <a:t>logo</a:t>
            </a:r>
            <a:endParaRPr lang="en-CA" dirty="0"/>
          </a:p>
        </p:txBody>
      </p:sp>
      <p:sp>
        <p:nvSpPr>
          <p:cNvPr id="28" name="Title 14">
            <a:extLst>
              <a:ext uri="{FF2B5EF4-FFF2-40B4-BE49-F238E27FC236}">
                <a16:creationId xmlns:a16="http://schemas.microsoft.com/office/drawing/2014/main" id="{4270DB5E-10D0-4E5E-890E-2FB915B588F5}"/>
              </a:ext>
            </a:extLst>
          </p:cNvPr>
          <p:cNvSpPr>
            <a:spLocks noGrp="1"/>
          </p:cNvSpPr>
          <p:nvPr>
            <p:ph type="title"/>
          </p:nvPr>
        </p:nvSpPr>
        <p:spPr>
          <a:xfrm>
            <a:off x="2737287" y="5672659"/>
            <a:ext cx="5234253" cy="548640"/>
          </a:xfrm>
          <a:prstGeom prst="rect">
            <a:avLst/>
          </a:prstGeom>
        </p:spPr>
        <p:txBody>
          <a:bodyPr tIns="0" anchor="ctr">
            <a:normAutofit/>
          </a:bodyPr>
          <a:lstStyle>
            <a:lvl1pPr algn="l">
              <a:lnSpc>
                <a:spcPct val="114000"/>
              </a:lnSpc>
              <a:defRPr lang="en-CA" sz="3600" kern="1200" dirty="0">
                <a:solidFill>
                  <a:schemeClr val="bg1"/>
                </a:solidFill>
                <a:latin typeface="+mj-lt"/>
                <a:ea typeface="+mn-ea"/>
                <a:cs typeface="Arial" panose="020B0604020202020204" pitchFamily="34" charset="0"/>
              </a:defRPr>
            </a:lvl1pPr>
          </a:lstStyle>
          <a:p>
            <a:r>
              <a:rPr lang="en-US" dirty="0"/>
              <a:t>Click to edit Master title</a:t>
            </a:r>
            <a:endParaRPr lang="en-CA" dirty="0"/>
          </a:p>
        </p:txBody>
      </p:sp>
      <p:sp>
        <p:nvSpPr>
          <p:cNvPr id="9" name="Picture Placeholder 14">
            <a:extLst>
              <a:ext uri="{FF2B5EF4-FFF2-40B4-BE49-F238E27FC236}">
                <a16:creationId xmlns:a16="http://schemas.microsoft.com/office/drawing/2014/main" id="{39CB65F3-1E48-48F2-A127-925716F6C38D}"/>
              </a:ext>
            </a:extLst>
          </p:cNvPr>
          <p:cNvSpPr>
            <a:spLocks noGrp="1" noChangeAspect="1"/>
          </p:cNvSpPr>
          <p:nvPr>
            <p:ph type="pic" sz="quarter" idx="13"/>
          </p:nvPr>
        </p:nvSpPr>
        <p:spPr>
          <a:xfrm>
            <a:off x="411911" y="4377112"/>
            <a:ext cx="2103120" cy="2103120"/>
          </a:xfrm>
          <a:prstGeom prst="ellipse">
            <a:avLst/>
          </a:prstGeom>
        </p:spPr>
        <p:txBody>
          <a:bodyPr/>
          <a:lstStyle>
            <a:lvl1pPr marL="0" indent="0" algn="ctr">
              <a:buNone/>
              <a:defRPr/>
            </a:lvl1pPr>
          </a:lstStyle>
          <a:p>
            <a:endParaRPr lang="en-CA" dirty="0"/>
          </a:p>
        </p:txBody>
      </p:sp>
      <p:sp>
        <p:nvSpPr>
          <p:cNvPr id="18" name="Text Placeholder 2">
            <a:extLst>
              <a:ext uri="{FF2B5EF4-FFF2-40B4-BE49-F238E27FC236}">
                <a16:creationId xmlns:a16="http://schemas.microsoft.com/office/drawing/2014/main" id="{7B5085F9-266E-4368-90A0-EE0CF359689C}"/>
              </a:ext>
            </a:extLst>
          </p:cNvPr>
          <p:cNvSpPr>
            <a:spLocks noGrp="1"/>
          </p:cNvSpPr>
          <p:nvPr>
            <p:ph type="body" idx="26" hasCustomPrompt="1"/>
          </p:nvPr>
        </p:nvSpPr>
        <p:spPr>
          <a:xfrm>
            <a:off x="8657469" y="5536870"/>
            <a:ext cx="3122617" cy="137160"/>
          </a:xfrm>
          <a:prstGeom prst="rect">
            <a:avLst/>
          </a:prstGeom>
        </p:spPr>
        <p:txBody>
          <a:bodyPr tIns="0" bIns="0" anchor="t">
            <a:noAutofit/>
          </a:bodyPr>
          <a:lstStyle>
            <a:lvl1pPr marL="0" indent="0" algn="l">
              <a:lnSpc>
                <a:spcPct val="114000"/>
              </a:lnSpc>
              <a:spcBef>
                <a:spcPts val="0"/>
              </a:spcBef>
              <a:buNone/>
              <a:defRPr lang="en-US" sz="105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21" name="Slide Number Placeholder 6">
            <a:extLst>
              <a:ext uri="{FF2B5EF4-FFF2-40B4-BE49-F238E27FC236}">
                <a16:creationId xmlns:a16="http://schemas.microsoft.com/office/drawing/2014/main" id="{CB902FDD-300B-45B6-B57C-8A4DF832BB64}"/>
              </a:ext>
            </a:extLst>
          </p:cNvPr>
          <p:cNvSpPr>
            <a:spLocks noGrp="1"/>
          </p:cNvSpPr>
          <p:nvPr>
            <p:ph type="sldNum" sz="quarter" idx="12"/>
          </p:nvPr>
        </p:nvSpPr>
        <p:spPr>
          <a:xfrm>
            <a:off x="11602555" y="184628"/>
            <a:ext cx="259964" cy="1371600"/>
          </a:xfrm>
          <a:prstGeom prst="rect">
            <a:avLst/>
          </a:prstGeom>
        </p:spPr>
        <p:txBody>
          <a:bodyPr vert="vert270" tIns="45720" rIns="91440" bIns="45720" anchor="ctr"/>
          <a:lstStyle>
            <a:lvl1pPr algn="r">
              <a:defRPr sz="700">
                <a:solidFill>
                  <a:schemeClr val="bg2">
                    <a:lumMod val="50000"/>
                  </a:schemeClr>
                </a:solidFill>
              </a:defRPr>
            </a:lvl1pPr>
          </a:lstStyle>
          <a:p>
            <a:r>
              <a:rPr lang="es-MX" spc="200" dirty="0"/>
              <a:t>CONFIDENTIAL</a:t>
            </a:r>
            <a:r>
              <a:rPr lang="es-MX" spc="300" dirty="0"/>
              <a:t>  </a:t>
            </a:r>
            <a:r>
              <a:rPr lang="es-MX" sz="2400" b="1" spc="300" dirty="0">
                <a:ln>
                  <a:solidFill>
                    <a:schemeClr val="accent1"/>
                  </a:solidFill>
                </a:ln>
                <a:solidFill>
                  <a:schemeClr val="accent1"/>
                </a:solidFill>
                <a:latin typeface="Arial" panose="020B0604020202020204" pitchFamily="34" charset="0"/>
                <a:cs typeface="Arial" panose="020B0604020202020204" pitchFamily="34" charset="0"/>
              </a:rPr>
              <a:t>|</a:t>
            </a:r>
            <a:endParaRPr lang="en-CA" sz="2600" b="1" spc="200" dirty="0">
              <a:ln>
                <a:solidFill>
                  <a:schemeClr val="accent1"/>
                </a:solidFill>
              </a:ln>
              <a:solidFill>
                <a:schemeClr val="accent1"/>
              </a:solidFill>
              <a:latin typeface="Arial" panose="020B0604020202020204" pitchFamily="34" charset="0"/>
              <a:cs typeface="Arial" panose="020B0604020202020204" pitchFamily="34" charset="0"/>
            </a:endParaRPr>
          </a:p>
        </p:txBody>
      </p:sp>
      <p:sp>
        <p:nvSpPr>
          <p:cNvPr id="23" name="Text Placeholder 2">
            <a:extLst>
              <a:ext uri="{FF2B5EF4-FFF2-40B4-BE49-F238E27FC236}">
                <a16:creationId xmlns:a16="http://schemas.microsoft.com/office/drawing/2014/main" id="{1B304890-F8C3-4BAE-9F1A-26B15A6BA429}"/>
              </a:ext>
            </a:extLst>
          </p:cNvPr>
          <p:cNvSpPr>
            <a:spLocks noGrp="1"/>
          </p:cNvSpPr>
          <p:nvPr>
            <p:ph type="body" sz="quarter" idx="29" hasCustomPrompt="1"/>
          </p:nvPr>
        </p:nvSpPr>
        <p:spPr>
          <a:xfrm>
            <a:off x="8657468" y="5389913"/>
            <a:ext cx="3122616" cy="137160"/>
          </a:xfrm>
          <a:prstGeom prst="rect">
            <a:avLst/>
          </a:prstGeom>
        </p:spPr>
        <p:txBody>
          <a:bodyPr anchor="ctr">
            <a:noAutofit/>
          </a:bodyPr>
          <a:lstStyle>
            <a:lvl1pPr marL="0" indent="0">
              <a:buNone/>
              <a:defRPr sz="900" spc="100" baseline="0">
                <a:solidFill>
                  <a:schemeClr val="bg1"/>
                </a:solidFill>
              </a:defRPr>
            </a:lvl1pPr>
          </a:lstStyle>
          <a:p>
            <a:pPr lvl="0"/>
            <a:r>
              <a:rPr lang="en-US" dirty="0"/>
              <a:t>CLICK TO EDIT TEXT</a:t>
            </a:r>
          </a:p>
        </p:txBody>
      </p:sp>
      <p:sp>
        <p:nvSpPr>
          <p:cNvPr id="24" name="Text Placeholder 2">
            <a:extLst>
              <a:ext uri="{FF2B5EF4-FFF2-40B4-BE49-F238E27FC236}">
                <a16:creationId xmlns:a16="http://schemas.microsoft.com/office/drawing/2014/main" id="{82504389-732C-4455-8774-CCE7D9E9CF70}"/>
              </a:ext>
            </a:extLst>
          </p:cNvPr>
          <p:cNvSpPr>
            <a:spLocks noGrp="1"/>
          </p:cNvSpPr>
          <p:nvPr>
            <p:ph type="body" idx="30" hasCustomPrompt="1"/>
          </p:nvPr>
        </p:nvSpPr>
        <p:spPr>
          <a:xfrm>
            <a:off x="8657467" y="5687603"/>
            <a:ext cx="3122617" cy="91440"/>
          </a:xfrm>
          <a:prstGeom prst="rect">
            <a:avLst/>
          </a:prstGeom>
        </p:spPr>
        <p:txBody>
          <a:bodyPr tIns="0" bIns="13716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
        <p:nvSpPr>
          <p:cNvPr id="33" name="Text Placeholder 2">
            <a:extLst>
              <a:ext uri="{FF2B5EF4-FFF2-40B4-BE49-F238E27FC236}">
                <a16:creationId xmlns:a16="http://schemas.microsoft.com/office/drawing/2014/main" id="{611DDE2B-073D-49AD-BE33-5B89443E03D5}"/>
              </a:ext>
            </a:extLst>
          </p:cNvPr>
          <p:cNvSpPr>
            <a:spLocks noGrp="1"/>
          </p:cNvSpPr>
          <p:nvPr>
            <p:ph type="body" idx="31" hasCustomPrompt="1"/>
          </p:nvPr>
        </p:nvSpPr>
        <p:spPr>
          <a:xfrm>
            <a:off x="8657470" y="5975684"/>
            <a:ext cx="3122617" cy="137160"/>
          </a:xfrm>
          <a:prstGeom prst="rect">
            <a:avLst/>
          </a:prstGeom>
        </p:spPr>
        <p:txBody>
          <a:bodyPr tIns="0" bIns="0" anchor="t">
            <a:noAutofit/>
          </a:bodyPr>
          <a:lstStyle>
            <a:lvl1pPr marL="0" indent="0" algn="l">
              <a:lnSpc>
                <a:spcPct val="114000"/>
              </a:lnSpc>
              <a:spcBef>
                <a:spcPts val="0"/>
              </a:spcBef>
              <a:buNone/>
              <a:defRPr lang="en-US" sz="105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34" name="Text Placeholder 2">
            <a:extLst>
              <a:ext uri="{FF2B5EF4-FFF2-40B4-BE49-F238E27FC236}">
                <a16:creationId xmlns:a16="http://schemas.microsoft.com/office/drawing/2014/main" id="{42A0B997-47C0-4B34-B1C4-593D4E3D01B6}"/>
              </a:ext>
            </a:extLst>
          </p:cNvPr>
          <p:cNvSpPr>
            <a:spLocks noGrp="1"/>
          </p:cNvSpPr>
          <p:nvPr>
            <p:ph type="body" sz="quarter" idx="32" hasCustomPrompt="1"/>
          </p:nvPr>
        </p:nvSpPr>
        <p:spPr>
          <a:xfrm>
            <a:off x="8657469" y="5828727"/>
            <a:ext cx="3122616" cy="137160"/>
          </a:xfrm>
          <a:prstGeom prst="rect">
            <a:avLst/>
          </a:prstGeom>
        </p:spPr>
        <p:txBody>
          <a:bodyPr anchor="ctr">
            <a:noAutofit/>
          </a:bodyPr>
          <a:lstStyle>
            <a:lvl1pPr marL="0" indent="0">
              <a:buNone/>
              <a:defRPr sz="900" spc="100" baseline="0">
                <a:solidFill>
                  <a:schemeClr val="bg1"/>
                </a:solidFill>
              </a:defRPr>
            </a:lvl1pPr>
          </a:lstStyle>
          <a:p>
            <a:pPr lvl="0"/>
            <a:r>
              <a:rPr lang="en-US" dirty="0"/>
              <a:t>CLICK TO EDIT TEXT</a:t>
            </a:r>
          </a:p>
        </p:txBody>
      </p:sp>
      <p:sp>
        <p:nvSpPr>
          <p:cNvPr id="35" name="Text Placeholder 2">
            <a:extLst>
              <a:ext uri="{FF2B5EF4-FFF2-40B4-BE49-F238E27FC236}">
                <a16:creationId xmlns:a16="http://schemas.microsoft.com/office/drawing/2014/main" id="{795BD41A-C933-4139-9476-2667623EC837}"/>
              </a:ext>
            </a:extLst>
          </p:cNvPr>
          <p:cNvSpPr>
            <a:spLocks noGrp="1"/>
          </p:cNvSpPr>
          <p:nvPr>
            <p:ph type="body" idx="33" hasCustomPrompt="1"/>
          </p:nvPr>
        </p:nvSpPr>
        <p:spPr>
          <a:xfrm>
            <a:off x="8657468" y="6126417"/>
            <a:ext cx="3122617" cy="91440"/>
          </a:xfrm>
          <a:prstGeom prst="rect">
            <a:avLst/>
          </a:prstGeom>
        </p:spPr>
        <p:txBody>
          <a:bodyPr tIns="0" bIns="13716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
        <p:nvSpPr>
          <p:cNvPr id="39" name="Text Placeholder 2">
            <a:extLst>
              <a:ext uri="{FF2B5EF4-FFF2-40B4-BE49-F238E27FC236}">
                <a16:creationId xmlns:a16="http://schemas.microsoft.com/office/drawing/2014/main" id="{381384C5-C9DC-4704-8502-F70585736B52}"/>
              </a:ext>
            </a:extLst>
          </p:cNvPr>
          <p:cNvSpPr>
            <a:spLocks noGrp="1"/>
          </p:cNvSpPr>
          <p:nvPr>
            <p:ph type="body" idx="34" hasCustomPrompt="1"/>
          </p:nvPr>
        </p:nvSpPr>
        <p:spPr>
          <a:xfrm>
            <a:off x="8657467" y="6411958"/>
            <a:ext cx="3122617" cy="137160"/>
          </a:xfrm>
          <a:prstGeom prst="rect">
            <a:avLst/>
          </a:prstGeom>
        </p:spPr>
        <p:txBody>
          <a:bodyPr tIns="0" bIns="0" anchor="t">
            <a:noAutofit/>
          </a:bodyPr>
          <a:lstStyle>
            <a:lvl1pPr marL="0" indent="0" algn="l">
              <a:lnSpc>
                <a:spcPct val="114000"/>
              </a:lnSpc>
              <a:spcBef>
                <a:spcPts val="0"/>
              </a:spcBef>
              <a:buNone/>
              <a:defRPr lang="en-US" sz="105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40" name="Text Placeholder 2">
            <a:extLst>
              <a:ext uri="{FF2B5EF4-FFF2-40B4-BE49-F238E27FC236}">
                <a16:creationId xmlns:a16="http://schemas.microsoft.com/office/drawing/2014/main" id="{1D172784-5061-4B92-9623-6F498593F2BC}"/>
              </a:ext>
            </a:extLst>
          </p:cNvPr>
          <p:cNvSpPr>
            <a:spLocks noGrp="1"/>
          </p:cNvSpPr>
          <p:nvPr>
            <p:ph type="body" sz="quarter" idx="35" hasCustomPrompt="1"/>
          </p:nvPr>
        </p:nvSpPr>
        <p:spPr>
          <a:xfrm>
            <a:off x="8657466" y="6265001"/>
            <a:ext cx="3122616" cy="137160"/>
          </a:xfrm>
          <a:prstGeom prst="rect">
            <a:avLst/>
          </a:prstGeom>
        </p:spPr>
        <p:txBody>
          <a:bodyPr anchor="ctr">
            <a:noAutofit/>
          </a:bodyPr>
          <a:lstStyle>
            <a:lvl1pPr marL="0" indent="0">
              <a:buNone/>
              <a:defRPr sz="900" spc="100" baseline="0">
                <a:solidFill>
                  <a:schemeClr val="bg1"/>
                </a:solidFill>
              </a:defRPr>
            </a:lvl1pPr>
          </a:lstStyle>
          <a:p>
            <a:pPr lvl="0"/>
            <a:r>
              <a:rPr lang="en-US" dirty="0"/>
              <a:t>CLICK TO EDIT TEXT</a:t>
            </a:r>
          </a:p>
        </p:txBody>
      </p:sp>
      <p:sp>
        <p:nvSpPr>
          <p:cNvPr id="41" name="Text Placeholder 2">
            <a:extLst>
              <a:ext uri="{FF2B5EF4-FFF2-40B4-BE49-F238E27FC236}">
                <a16:creationId xmlns:a16="http://schemas.microsoft.com/office/drawing/2014/main" id="{A5B169DD-9A82-4036-A355-58666C2E131A}"/>
              </a:ext>
            </a:extLst>
          </p:cNvPr>
          <p:cNvSpPr>
            <a:spLocks noGrp="1"/>
          </p:cNvSpPr>
          <p:nvPr>
            <p:ph type="body" idx="36" hasCustomPrompt="1"/>
          </p:nvPr>
        </p:nvSpPr>
        <p:spPr>
          <a:xfrm>
            <a:off x="8657465" y="6567771"/>
            <a:ext cx="3122617" cy="91440"/>
          </a:xfrm>
          <a:prstGeom prst="rect">
            <a:avLst/>
          </a:prstGeom>
        </p:spPr>
        <p:txBody>
          <a:bodyPr tIns="0" bIns="13716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
        <p:nvSpPr>
          <p:cNvPr id="48" name="Text Placeholder 2">
            <a:extLst>
              <a:ext uri="{FF2B5EF4-FFF2-40B4-BE49-F238E27FC236}">
                <a16:creationId xmlns:a16="http://schemas.microsoft.com/office/drawing/2014/main" id="{99A1082C-1551-4FBD-8846-C824915B159A}"/>
              </a:ext>
            </a:extLst>
          </p:cNvPr>
          <p:cNvSpPr>
            <a:spLocks noGrp="1"/>
          </p:cNvSpPr>
          <p:nvPr>
            <p:ph type="body" idx="37" hasCustomPrompt="1"/>
          </p:nvPr>
        </p:nvSpPr>
        <p:spPr>
          <a:xfrm>
            <a:off x="8256270" y="5118394"/>
            <a:ext cx="76200" cy="1739605"/>
          </a:xfrm>
          <a:prstGeom prst="rect">
            <a:avLst/>
          </a:prstGeom>
        </p:spPr>
        <p:txBody>
          <a:bodyPr vert="vert270" lIns="0" tIns="0" rIns="0" bIns="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520667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ing ">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DFDF2776-34C7-424A-9A10-5B3CBFC663A0}"/>
              </a:ext>
            </a:extLst>
          </p:cNvPr>
          <p:cNvSpPr>
            <a:spLocks noGrp="1"/>
          </p:cNvSpPr>
          <p:nvPr>
            <p:ph type="pic" sz="quarter" idx="14"/>
          </p:nvPr>
        </p:nvSpPr>
        <p:spPr>
          <a:xfrm>
            <a:off x="0" y="-6350"/>
            <a:ext cx="12192000" cy="4512090"/>
          </a:xfrm>
          <a:prstGeom prst="rect">
            <a:avLst/>
          </a:prstGeom>
        </p:spPr>
        <p:txBody>
          <a:bodyPr/>
          <a:lstStyle>
            <a:lvl1pPr marL="0" indent="0" algn="l">
              <a:buNone/>
              <a:defRPr/>
            </a:lvl1pPr>
          </a:lstStyle>
          <a:p>
            <a:endParaRPr lang="en-CA" dirty="0"/>
          </a:p>
        </p:txBody>
      </p:sp>
      <p:sp>
        <p:nvSpPr>
          <p:cNvPr id="15" name="Picture Placeholder 14">
            <a:extLst>
              <a:ext uri="{FF2B5EF4-FFF2-40B4-BE49-F238E27FC236}">
                <a16:creationId xmlns:a16="http://schemas.microsoft.com/office/drawing/2014/main" id="{FAD4F400-EAC4-424B-B387-0DED87851264}"/>
              </a:ext>
            </a:extLst>
          </p:cNvPr>
          <p:cNvSpPr>
            <a:spLocks noGrp="1" noChangeAspect="1"/>
          </p:cNvSpPr>
          <p:nvPr>
            <p:ph type="pic" sz="quarter" idx="13"/>
          </p:nvPr>
        </p:nvSpPr>
        <p:spPr>
          <a:xfrm>
            <a:off x="892073" y="1768889"/>
            <a:ext cx="3544715" cy="3544715"/>
          </a:xfrm>
          <a:prstGeom prst="ellipse">
            <a:avLst/>
          </a:prstGeom>
          <a:ln w="50800">
            <a:solidFill>
              <a:schemeClr val="bg1"/>
            </a:solidFill>
          </a:ln>
        </p:spPr>
        <p:txBody>
          <a:bodyPr/>
          <a:lstStyle>
            <a:lvl1pPr marL="0" indent="0" algn="ctr">
              <a:buNone/>
              <a:defRPr/>
            </a:lvl1pPr>
          </a:lstStyle>
          <a:p>
            <a:endParaRPr lang="en-CA" dirty="0"/>
          </a:p>
        </p:txBody>
      </p:sp>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664687"/>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18" name="Title 1">
            <a:extLst>
              <a:ext uri="{FF2B5EF4-FFF2-40B4-BE49-F238E27FC236}">
                <a16:creationId xmlns:a16="http://schemas.microsoft.com/office/drawing/2014/main" id="{86663ADD-55A0-4048-9CEE-C749C246566A}"/>
              </a:ext>
            </a:extLst>
          </p:cNvPr>
          <p:cNvSpPr>
            <a:spLocks noGrp="1"/>
          </p:cNvSpPr>
          <p:nvPr>
            <p:ph type="title" hasCustomPrompt="1"/>
          </p:nvPr>
        </p:nvSpPr>
        <p:spPr>
          <a:xfrm>
            <a:off x="1066800" y="5729400"/>
            <a:ext cx="8229600" cy="442570"/>
          </a:xfrm>
          <a:prstGeom prst="rect">
            <a:avLst/>
          </a:prstGeom>
        </p:spPr>
        <p:txBody>
          <a:bodyPr tIns="0" bIns="0" anchor="t">
            <a:normAutofit/>
          </a:bodyPr>
          <a:lstStyle>
            <a:lvl1pPr>
              <a:defRPr lang="en-CA" sz="28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2875407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DFDF2776-34C7-424A-9A10-5B3CBFC663A0}"/>
              </a:ext>
            </a:extLst>
          </p:cNvPr>
          <p:cNvSpPr>
            <a:spLocks noGrp="1"/>
          </p:cNvSpPr>
          <p:nvPr>
            <p:ph type="pic" sz="quarter" idx="14"/>
          </p:nvPr>
        </p:nvSpPr>
        <p:spPr>
          <a:xfrm>
            <a:off x="0" y="-6350"/>
            <a:ext cx="12192000" cy="3435350"/>
          </a:xfrm>
          <a:prstGeom prst="rect">
            <a:avLst/>
          </a:prstGeom>
        </p:spPr>
        <p:txBody>
          <a:bodyPr/>
          <a:lstStyle>
            <a:lvl1pPr marL="0" indent="0" algn="l">
              <a:buNone/>
              <a:defRPr/>
            </a:lvl1pPr>
          </a:lstStyle>
          <a:p>
            <a:endParaRPr lang="en-CA" dirty="0"/>
          </a:p>
        </p:txBody>
      </p:sp>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26317"/>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15" name="Picture Placeholder 14">
            <a:extLst>
              <a:ext uri="{FF2B5EF4-FFF2-40B4-BE49-F238E27FC236}">
                <a16:creationId xmlns:a16="http://schemas.microsoft.com/office/drawing/2014/main" id="{FAD4F400-EAC4-424B-B387-0DED87851264}"/>
              </a:ext>
            </a:extLst>
          </p:cNvPr>
          <p:cNvSpPr>
            <a:spLocks noGrp="1" noChangeAspect="1"/>
          </p:cNvSpPr>
          <p:nvPr>
            <p:ph type="pic" sz="quarter" idx="13"/>
          </p:nvPr>
        </p:nvSpPr>
        <p:spPr>
          <a:xfrm>
            <a:off x="1424851" y="1171628"/>
            <a:ext cx="2743200" cy="2743200"/>
          </a:xfrm>
          <a:prstGeom prst="ellipse">
            <a:avLst/>
          </a:prstGeom>
        </p:spPr>
        <p:txBody>
          <a:bodyPr/>
          <a:lstStyle>
            <a:lvl1pPr marL="0" indent="0" algn="ctr">
              <a:buNone/>
              <a:defRPr/>
            </a:lvl1pPr>
          </a:lstStyle>
          <a:p>
            <a:endParaRPr lang="en-CA" dirty="0"/>
          </a:p>
        </p:txBody>
      </p:sp>
      <p:sp>
        <p:nvSpPr>
          <p:cNvPr id="20" name="Text Placeholder 18">
            <a:extLst>
              <a:ext uri="{FF2B5EF4-FFF2-40B4-BE49-F238E27FC236}">
                <a16:creationId xmlns:a16="http://schemas.microsoft.com/office/drawing/2014/main" id="{6B6D9953-29C2-4C0B-B0D6-D41F4D11895C}"/>
              </a:ext>
            </a:extLst>
          </p:cNvPr>
          <p:cNvSpPr>
            <a:spLocks noGrp="1"/>
          </p:cNvSpPr>
          <p:nvPr>
            <p:ph type="body" sz="quarter" idx="17"/>
          </p:nvPr>
        </p:nvSpPr>
        <p:spPr>
          <a:xfrm>
            <a:off x="1066800" y="4944109"/>
            <a:ext cx="8229600" cy="1188720"/>
          </a:xfrm>
          <a:prstGeom prst="rect">
            <a:avLst/>
          </a:prstGeom>
        </p:spPr>
        <p:txBody>
          <a:bodyPr vert="horz" lIns="91440" tIns="45720" rIns="91440" bIns="45720" rtlCol="0">
            <a:normAutofit/>
          </a:bodyPr>
          <a:lstStyle>
            <a:lvl1pPr marL="228600" indent="-228600">
              <a:lnSpc>
                <a:spcPct val="130000"/>
              </a:lnSpc>
              <a:spcBef>
                <a:spcPts val="0"/>
              </a:spcBef>
              <a:spcAft>
                <a:spcPts val="1200"/>
              </a:spcAft>
              <a:buClr>
                <a:schemeClr val="accent1"/>
              </a:buClr>
              <a:buFont typeface="Wingdings 3" panose="05040102010807070707" pitchFamily="18" charset="2"/>
              <a:buChar char="´"/>
              <a:defRPr lang="en-US" sz="1800" dirty="0" smtClean="0">
                <a:solidFill>
                  <a:schemeClr val="bg2">
                    <a:lumMod val="10000"/>
                  </a:schemeClr>
                </a:solidFill>
              </a:defRPr>
            </a:lvl1pPr>
            <a:lvl2pPr marL="685800" indent="-228600">
              <a:lnSpc>
                <a:spcPct val="130000"/>
              </a:lnSpc>
              <a:spcBef>
                <a:spcPts val="0"/>
              </a:spcBef>
              <a:spcAft>
                <a:spcPts val="1200"/>
              </a:spcAft>
              <a:buClr>
                <a:schemeClr val="accent1"/>
              </a:buClr>
              <a:buFont typeface="Wingdings 3" panose="05040102010807070707" pitchFamily="18" charset="2"/>
              <a:buChar char="´"/>
              <a:defRPr lang="en-US" sz="1800" dirty="0" smtClean="0"/>
            </a:lvl2pPr>
          </a:lstStyle>
          <a:p>
            <a:pPr marL="285750" lvl="0" indent="-285750">
              <a:lnSpc>
                <a:spcPct val="114000"/>
              </a:lnSpc>
              <a:spcBef>
                <a:spcPts val="1200"/>
              </a:spcBef>
              <a:spcAft>
                <a:spcPts val="0"/>
              </a:spcAft>
              <a:buClr>
                <a:schemeClr val="accent1"/>
              </a:buClr>
              <a:buFont typeface="Wingdings 3" panose="05040102010807070707" pitchFamily="18" charset="2"/>
              <a:buChar char="´"/>
            </a:pPr>
            <a:r>
              <a:rPr lang="en-US" dirty="0"/>
              <a:t>Click to edit Master text styles</a:t>
            </a:r>
          </a:p>
          <a:p>
            <a:pPr lvl="1">
              <a:lnSpc>
                <a:spcPct val="120000"/>
              </a:lnSpc>
              <a:spcAft>
                <a:spcPts val="600"/>
              </a:spcAft>
              <a:buClr>
                <a:schemeClr val="bg2">
                  <a:lumMod val="75000"/>
                </a:schemeClr>
              </a:buClr>
              <a:buSzPct val="100000"/>
              <a:buFont typeface="Wingdings" panose="05000000000000000000" pitchFamily="2" charset="2"/>
              <a:buChar char=""/>
            </a:pPr>
            <a:r>
              <a:rPr lang="en-US" dirty="0"/>
              <a:t>Second level</a:t>
            </a:r>
          </a:p>
        </p:txBody>
      </p:sp>
      <p:sp>
        <p:nvSpPr>
          <p:cNvPr id="29" name="Title 1">
            <a:extLst>
              <a:ext uri="{FF2B5EF4-FFF2-40B4-BE49-F238E27FC236}">
                <a16:creationId xmlns:a16="http://schemas.microsoft.com/office/drawing/2014/main" id="{4551E9D0-11D0-4A71-984C-935484F56FB5}"/>
              </a:ext>
            </a:extLst>
          </p:cNvPr>
          <p:cNvSpPr>
            <a:spLocks noGrp="1"/>
          </p:cNvSpPr>
          <p:nvPr>
            <p:ph type="title" hasCustomPrompt="1"/>
          </p:nvPr>
        </p:nvSpPr>
        <p:spPr>
          <a:xfrm>
            <a:off x="1066800" y="4461961"/>
            <a:ext cx="8229600" cy="442570"/>
          </a:xfrm>
          <a:prstGeom prst="rect">
            <a:avLst/>
          </a:prstGeom>
        </p:spPr>
        <p:txBody>
          <a:bodyPr tIns="0" bIns="0" anchor="ctr">
            <a:noAutofit/>
          </a:bodyPr>
          <a:lstStyle>
            <a:lvl1pPr>
              <a:defRPr lang="en-CA" sz="28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2586885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3CC97495-84BE-40FE-BB45-E8B102C0EE6A}"/>
              </a:ext>
            </a:extLst>
          </p:cNvPr>
          <p:cNvSpPr>
            <a:spLocks noGrp="1"/>
          </p:cNvSpPr>
          <p:nvPr>
            <p:ph type="pic" sz="quarter" idx="17"/>
          </p:nvPr>
        </p:nvSpPr>
        <p:spPr>
          <a:xfrm>
            <a:off x="0" y="-6929"/>
            <a:ext cx="12192000" cy="4578929"/>
          </a:xfrm>
          <a:prstGeom prst="rect">
            <a:avLst/>
          </a:prstGeom>
        </p:spPr>
        <p:txBody>
          <a:bodyPr/>
          <a:lstStyle>
            <a:lvl1pPr marL="0" indent="0" algn="ctr">
              <a:buNone/>
              <a:defRPr/>
            </a:lvl1pPr>
          </a:lstStyle>
          <a:p>
            <a:endParaRPr lang="en-CA" dirty="0"/>
          </a:p>
        </p:txBody>
      </p:sp>
      <p:sp>
        <p:nvSpPr>
          <p:cNvPr id="7" name="Rectangle 6">
            <a:extLst>
              <a:ext uri="{FF2B5EF4-FFF2-40B4-BE49-F238E27FC236}">
                <a16:creationId xmlns:a16="http://schemas.microsoft.com/office/drawing/2014/main" id="{EE95EB35-EF7F-4A8E-B4C6-3223FBCF264C}"/>
              </a:ext>
            </a:extLst>
          </p:cNvPr>
          <p:cNvSpPr/>
          <p:nvPr userDrawn="1"/>
        </p:nvSpPr>
        <p:spPr>
          <a:xfrm>
            <a:off x="0" y="4572000"/>
            <a:ext cx="12192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Slide Number Placeholder 6">
            <a:extLst>
              <a:ext uri="{FF2B5EF4-FFF2-40B4-BE49-F238E27FC236}">
                <a16:creationId xmlns:a16="http://schemas.microsoft.com/office/drawing/2014/main" id="{F8492BAF-5736-434B-91C0-1B58A24E165F}"/>
              </a:ext>
            </a:extLst>
          </p:cNvPr>
          <p:cNvSpPr>
            <a:spLocks noGrp="1"/>
          </p:cNvSpPr>
          <p:nvPr>
            <p:ph type="sldNum" sz="quarter" idx="12"/>
          </p:nvPr>
        </p:nvSpPr>
        <p:spPr>
          <a:xfrm>
            <a:off x="11602555" y="184628"/>
            <a:ext cx="259964" cy="1280160"/>
          </a:xfrm>
          <a:prstGeom prst="rect">
            <a:avLst/>
          </a:prstGeom>
        </p:spPr>
        <p:txBody>
          <a:bodyPr vert="vert270" tIns="45720" rIns="91440" bIns="45720" anchor="ctr"/>
          <a:lstStyle>
            <a:lvl1pPr algn="r">
              <a:defRPr sz="700">
                <a:solidFill>
                  <a:schemeClr val="bg2">
                    <a:lumMod val="50000"/>
                  </a:schemeClr>
                </a:solidFill>
              </a:defRPr>
            </a:lvl1pPr>
          </a:lstStyle>
          <a:p>
            <a:r>
              <a:rPr lang="es-MX" spc="200"/>
              <a:t>CONFIDENTIAL</a:t>
            </a:r>
            <a:r>
              <a:rPr lang="es-MX" spc="300"/>
              <a:t>  </a:t>
            </a:r>
            <a:r>
              <a:rPr lang="es-MX" sz="2400" b="1" spc="300">
                <a:ln>
                  <a:solidFill>
                    <a:schemeClr val="accent1"/>
                  </a:solidFill>
                </a:ln>
                <a:solidFill>
                  <a:schemeClr val="accent1"/>
                </a:solidFill>
                <a:latin typeface="Arial" panose="020B0604020202020204" pitchFamily="34" charset="0"/>
                <a:cs typeface="Arial" panose="020B0604020202020204" pitchFamily="34" charset="0"/>
              </a:rPr>
              <a:t>|</a:t>
            </a:r>
            <a:endParaRPr lang="en-CA" sz="2600" b="1" spc="200" dirty="0">
              <a:ln>
                <a:solidFill>
                  <a:schemeClr val="accent1"/>
                </a:solidFill>
              </a:ln>
              <a:solidFill>
                <a:schemeClr val="accent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B67FDF4-95B8-4C8A-A496-7ADD4F8D7EF3}"/>
              </a:ext>
            </a:extLst>
          </p:cNvPr>
          <p:cNvSpPr txBox="1"/>
          <p:nvPr userDrawn="1"/>
        </p:nvSpPr>
        <p:spPr>
          <a:xfrm>
            <a:off x="1273725" y="4973684"/>
            <a:ext cx="4988560" cy="369332"/>
          </a:xfrm>
          <a:prstGeom prst="rect">
            <a:avLst/>
          </a:prstGeom>
          <a:noFill/>
        </p:spPr>
        <p:txBody>
          <a:bodyPr wrap="square" rtlCol="0">
            <a:spAutoFit/>
          </a:bodyPr>
          <a:lstStyle/>
          <a:p>
            <a:r>
              <a:rPr lang="en-US" sz="1800" spc="100" dirty="0">
                <a:solidFill>
                  <a:schemeClr val="bg1"/>
                </a:solidFill>
              </a:rPr>
              <a:t>MORE INFORMATION CAN BE FOUND AT: </a:t>
            </a:r>
            <a:endParaRPr lang="en-CA" sz="1800" spc="100" dirty="0">
              <a:solidFill>
                <a:schemeClr val="bg1"/>
              </a:solidFill>
            </a:endParaRPr>
          </a:p>
        </p:txBody>
      </p:sp>
      <p:grpSp>
        <p:nvGrpSpPr>
          <p:cNvPr id="10" name="Group 9">
            <a:extLst>
              <a:ext uri="{FF2B5EF4-FFF2-40B4-BE49-F238E27FC236}">
                <a16:creationId xmlns:a16="http://schemas.microsoft.com/office/drawing/2014/main" id="{7DA42323-6151-488F-B9EA-40F13E89DA27}"/>
              </a:ext>
            </a:extLst>
          </p:cNvPr>
          <p:cNvGrpSpPr/>
          <p:nvPr userDrawn="1"/>
        </p:nvGrpSpPr>
        <p:grpSpPr>
          <a:xfrm>
            <a:off x="1346691" y="5500052"/>
            <a:ext cx="2633434" cy="307777"/>
            <a:chOff x="797560" y="5615800"/>
            <a:chExt cx="2633434" cy="307777"/>
          </a:xfrm>
        </p:grpSpPr>
        <p:sp>
          <p:nvSpPr>
            <p:cNvPr id="11" name="TextBox 10">
              <a:extLst>
                <a:ext uri="{FF2B5EF4-FFF2-40B4-BE49-F238E27FC236}">
                  <a16:creationId xmlns:a16="http://schemas.microsoft.com/office/drawing/2014/main" id="{5D6651CE-B2E3-407E-B4CF-E7D1284B1885}"/>
                </a:ext>
              </a:extLst>
            </p:cNvPr>
            <p:cNvSpPr txBox="1"/>
            <p:nvPr/>
          </p:nvSpPr>
          <p:spPr>
            <a:xfrm>
              <a:off x="943116" y="5615800"/>
              <a:ext cx="2487878" cy="307777"/>
            </a:xfrm>
            <a:prstGeom prst="rect">
              <a:avLst/>
            </a:prstGeom>
            <a:noFill/>
          </p:spPr>
          <p:txBody>
            <a:bodyPr wrap="square" rtlCol="0">
              <a:spAutoFit/>
            </a:bodyPr>
            <a:lstStyle/>
            <a:p>
              <a:r>
                <a:rPr lang="en-CA" sz="1400" dirty="0">
                  <a:solidFill>
                    <a:schemeClr val="bg1"/>
                  </a:solidFill>
                </a:rPr>
                <a:t>www.carbonengineering.com</a:t>
              </a:r>
            </a:p>
          </p:txBody>
        </p:sp>
        <p:pic>
          <p:nvPicPr>
            <p:cNvPr id="12" name="Graphic 11">
              <a:extLst>
                <a:ext uri="{FF2B5EF4-FFF2-40B4-BE49-F238E27FC236}">
                  <a16:creationId xmlns:a16="http://schemas.microsoft.com/office/drawing/2014/main" id="{56811983-B856-4156-8B09-6E20DEBE867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7560" y="5677147"/>
              <a:ext cx="137160" cy="154305"/>
            </a:xfrm>
            <a:prstGeom prst="rect">
              <a:avLst/>
            </a:prstGeom>
          </p:spPr>
        </p:pic>
      </p:grpSp>
      <p:grpSp>
        <p:nvGrpSpPr>
          <p:cNvPr id="13" name="Group 12">
            <a:extLst>
              <a:ext uri="{FF2B5EF4-FFF2-40B4-BE49-F238E27FC236}">
                <a16:creationId xmlns:a16="http://schemas.microsoft.com/office/drawing/2014/main" id="{C2B1378A-7192-4A7F-8E50-DDB1D0E9367B}"/>
              </a:ext>
            </a:extLst>
          </p:cNvPr>
          <p:cNvGrpSpPr/>
          <p:nvPr userDrawn="1"/>
        </p:nvGrpSpPr>
        <p:grpSpPr>
          <a:xfrm>
            <a:off x="1373707" y="5818092"/>
            <a:ext cx="2323260" cy="307777"/>
            <a:chOff x="824576" y="6055143"/>
            <a:chExt cx="2323260" cy="307777"/>
          </a:xfrm>
        </p:grpSpPr>
        <p:sp>
          <p:nvSpPr>
            <p:cNvPr id="14" name="TextBox 13">
              <a:extLst>
                <a:ext uri="{FF2B5EF4-FFF2-40B4-BE49-F238E27FC236}">
                  <a16:creationId xmlns:a16="http://schemas.microsoft.com/office/drawing/2014/main" id="{67E0F2B9-DC2D-4ED3-899B-09CC41F76A15}"/>
                </a:ext>
              </a:extLst>
            </p:cNvPr>
            <p:cNvSpPr txBox="1"/>
            <p:nvPr/>
          </p:nvSpPr>
          <p:spPr>
            <a:xfrm>
              <a:off x="943116" y="6055143"/>
              <a:ext cx="2204720" cy="307777"/>
            </a:xfrm>
            <a:prstGeom prst="rect">
              <a:avLst/>
            </a:prstGeom>
            <a:noFill/>
          </p:spPr>
          <p:txBody>
            <a:bodyPr wrap="square" rtlCol="0">
              <a:spAutoFit/>
            </a:bodyPr>
            <a:lstStyle/>
            <a:p>
              <a:r>
                <a:rPr lang="en-CA" sz="1400" dirty="0">
                  <a:solidFill>
                    <a:schemeClr val="bg1"/>
                  </a:solidFill>
                </a:rPr>
                <a:t>@</a:t>
              </a:r>
              <a:r>
                <a:rPr lang="en-CA" sz="1400" dirty="0" err="1">
                  <a:solidFill>
                    <a:schemeClr val="bg1"/>
                  </a:solidFill>
                </a:rPr>
                <a:t>carbonengineeringltd</a:t>
              </a:r>
              <a:endParaRPr lang="en-CA" sz="1400" dirty="0">
                <a:solidFill>
                  <a:schemeClr val="bg1"/>
                </a:solidFill>
              </a:endParaRPr>
            </a:p>
          </p:txBody>
        </p:sp>
        <p:pic>
          <p:nvPicPr>
            <p:cNvPr id="15" name="Graphic 14">
              <a:extLst>
                <a:ext uri="{FF2B5EF4-FFF2-40B4-BE49-F238E27FC236}">
                  <a16:creationId xmlns:a16="http://schemas.microsoft.com/office/drawing/2014/main" id="{CEC56824-69C5-4CBB-9D68-7A485F2F1F8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4576" y="6102202"/>
              <a:ext cx="83127" cy="182880"/>
            </a:xfrm>
            <a:prstGeom prst="rect">
              <a:avLst/>
            </a:prstGeom>
          </p:spPr>
        </p:pic>
      </p:grpSp>
      <p:pic>
        <p:nvPicPr>
          <p:cNvPr id="16" name="Graphic 15">
            <a:extLst>
              <a:ext uri="{FF2B5EF4-FFF2-40B4-BE49-F238E27FC236}">
                <a16:creationId xmlns:a16="http://schemas.microsoft.com/office/drawing/2014/main" id="{7A582BA3-D3FC-40F5-8A6B-B29AABF877B9}"/>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98131" y="5583032"/>
            <a:ext cx="155448" cy="111034"/>
          </a:xfrm>
          <a:prstGeom prst="rect">
            <a:avLst/>
          </a:prstGeom>
        </p:spPr>
      </p:pic>
      <p:grpSp>
        <p:nvGrpSpPr>
          <p:cNvPr id="17" name="Group 16">
            <a:extLst>
              <a:ext uri="{FF2B5EF4-FFF2-40B4-BE49-F238E27FC236}">
                <a16:creationId xmlns:a16="http://schemas.microsoft.com/office/drawing/2014/main" id="{9C43B241-3F64-4E01-857F-56F8D08AEDB7}"/>
              </a:ext>
            </a:extLst>
          </p:cNvPr>
          <p:cNvGrpSpPr/>
          <p:nvPr userDrawn="1"/>
        </p:nvGrpSpPr>
        <p:grpSpPr>
          <a:xfrm>
            <a:off x="5098132" y="5816094"/>
            <a:ext cx="2680478" cy="307777"/>
            <a:chOff x="3436402" y="6053145"/>
            <a:chExt cx="2680478" cy="307777"/>
          </a:xfrm>
        </p:grpSpPr>
        <p:sp>
          <p:nvSpPr>
            <p:cNvPr id="18" name="TextBox 17">
              <a:extLst>
                <a:ext uri="{FF2B5EF4-FFF2-40B4-BE49-F238E27FC236}">
                  <a16:creationId xmlns:a16="http://schemas.microsoft.com/office/drawing/2014/main" id="{E3E9DE41-B2AF-4003-998D-ABA7D595E19B}"/>
                </a:ext>
              </a:extLst>
            </p:cNvPr>
            <p:cNvSpPr txBox="1"/>
            <p:nvPr/>
          </p:nvSpPr>
          <p:spPr>
            <a:xfrm>
              <a:off x="3592120" y="6053145"/>
              <a:ext cx="2524760" cy="307777"/>
            </a:xfrm>
            <a:prstGeom prst="rect">
              <a:avLst/>
            </a:prstGeom>
            <a:noFill/>
          </p:spPr>
          <p:txBody>
            <a:bodyPr wrap="square" rtlCol="0">
              <a:spAutoFit/>
            </a:bodyPr>
            <a:lstStyle/>
            <a:p>
              <a:r>
                <a:rPr lang="en-CA" sz="1400" dirty="0">
                  <a:solidFill>
                    <a:schemeClr val="bg1"/>
                  </a:solidFill>
                </a:rPr>
                <a:t>Carbon Engineering Ltd.</a:t>
              </a:r>
            </a:p>
          </p:txBody>
        </p:sp>
        <p:pic>
          <p:nvPicPr>
            <p:cNvPr id="19" name="Graphic 18">
              <a:extLst>
                <a:ext uri="{FF2B5EF4-FFF2-40B4-BE49-F238E27FC236}">
                  <a16:creationId xmlns:a16="http://schemas.microsoft.com/office/drawing/2014/main" id="{006FF461-5610-4D22-BA3D-5C5E78416FC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36402" y="6108762"/>
              <a:ext cx="155448" cy="147676"/>
            </a:xfrm>
            <a:prstGeom prst="rect">
              <a:avLst/>
            </a:prstGeom>
          </p:spPr>
        </p:pic>
      </p:grpSp>
      <p:grpSp>
        <p:nvGrpSpPr>
          <p:cNvPr id="20" name="Group 19">
            <a:extLst>
              <a:ext uri="{FF2B5EF4-FFF2-40B4-BE49-F238E27FC236}">
                <a16:creationId xmlns:a16="http://schemas.microsoft.com/office/drawing/2014/main" id="{6DC85940-9BC1-48A6-815F-BBA4A40C48C0}"/>
              </a:ext>
            </a:extLst>
          </p:cNvPr>
          <p:cNvGrpSpPr/>
          <p:nvPr userDrawn="1"/>
        </p:nvGrpSpPr>
        <p:grpSpPr>
          <a:xfrm>
            <a:off x="9285790" y="5498054"/>
            <a:ext cx="1760900" cy="307777"/>
            <a:chOff x="6382512" y="5613802"/>
            <a:chExt cx="1760900" cy="307777"/>
          </a:xfrm>
        </p:grpSpPr>
        <p:sp>
          <p:nvSpPr>
            <p:cNvPr id="21" name="TextBox 20">
              <a:extLst>
                <a:ext uri="{FF2B5EF4-FFF2-40B4-BE49-F238E27FC236}">
                  <a16:creationId xmlns:a16="http://schemas.microsoft.com/office/drawing/2014/main" id="{3F5C8240-C996-4F37-BC1B-2B679C4408D9}"/>
                </a:ext>
              </a:extLst>
            </p:cNvPr>
            <p:cNvSpPr txBox="1"/>
            <p:nvPr/>
          </p:nvSpPr>
          <p:spPr>
            <a:xfrm>
              <a:off x="6537959" y="5613802"/>
              <a:ext cx="1605453" cy="307777"/>
            </a:xfrm>
            <a:prstGeom prst="rect">
              <a:avLst/>
            </a:prstGeom>
            <a:noFill/>
          </p:spPr>
          <p:txBody>
            <a:bodyPr wrap="square" rtlCol="0">
              <a:spAutoFit/>
            </a:bodyPr>
            <a:lstStyle/>
            <a:p>
              <a:r>
                <a:rPr lang="en-CA" sz="1400" dirty="0">
                  <a:solidFill>
                    <a:schemeClr val="bg1"/>
                  </a:solidFill>
                </a:rPr>
                <a:t>@</a:t>
              </a:r>
              <a:r>
                <a:rPr lang="en-CA" sz="1400" dirty="0" err="1">
                  <a:solidFill>
                    <a:schemeClr val="bg1"/>
                  </a:solidFill>
                </a:rPr>
                <a:t>CarbonEngineer</a:t>
              </a:r>
              <a:endParaRPr lang="en-CA" sz="1400" dirty="0">
                <a:solidFill>
                  <a:schemeClr val="bg1"/>
                </a:solidFill>
              </a:endParaRPr>
            </a:p>
          </p:txBody>
        </p:sp>
        <p:pic>
          <p:nvPicPr>
            <p:cNvPr id="22" name="Graphic 21">
              <a:extLst>
                <a:ext uri="{FF2B5EF4-FFF2-40B4-BE49-F238E27FC236}">
                  <a16:creationId xmlns:a16="http://schemas.microsoft.com/office/drawing/2014/main" id="{FB4995D0-39A8-4A82-81E5-974D4759474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382512" y="5689899"/>
              <a:ext cx="155448" cy="128800"/>
            </a:xfrm>
            <a:prstGeom prst="rect">
              <a:avLst/>
            </a:prstGeom>
          </p:spPr>
        </p:pic>
      </p:grpSp>
      <p:grpSp>
        <p:nvGrpSpPr>
          <p:cNvPr id="23" name="Group 22">
            <a:extLst>
              <a:ext uri="{FF2B5EF4-FFF2-40B4-BE49-F238E27FC236}">
                <a16:creationId xmlns:a16="http://schemas.microsoft.com/office/drawing/2014/main" id="{379B394D-3435-4ACD-9B62-BDB4D206A1AF}"/>
              </a:ext>
            </a:extLst>
          </p:cNvPr>
          <p:cNvGrpSpPr/>
          <p:nvPr userDrawn="1"/>
        </p:nvGrpSpPr>
        <p:grpSpPr>
          <a:xfrm>
            <a:off x="9285791" y="5816094"/>
            <a:ext cx="1834790" cy="307777"/>
            <a:chOff x="6382512" y="6053145"/>
            <a:chExt cx="1834790" cy="307777"/>
          </a:xfrm>
        </p:grpSpPr>
        <p:sp>
          <p:nvSpPr>
            <p:cNvPr id="24" name="TextBox 23">
              <a:extLst>
                <a:ext uri="{FF2B5EF4-FFF2-40B4-BE49-F238E27FC236}">
                  <a16:creationId xmlns:a16="http://schemas.microsoft.com/office/drawing/2014/main" id="{78E104AB-4346-4928-96F0-8B1EE9AA0593}"/>
                </a:ext>
              </a:extLst>
            </p:cNvPr>
            <p:cNvSpPr txBox="1"/>
            <p:nvPr/>
          </p:nvSpPr>
          <p:spPr>
            <a:xfrm>
              <a:off x="6537959" y="6053145"/>
              <a:ext cx="1679343" cy="307777"/>
            </a:xfrm>
            <a:prstGeom prst="rect">
              <a:avLst/>
            </a:prstGeom>
            <a:noFill/>
          </p:spPr>
          <p:txBody>
            <a:bodyPr wrap="square" rtlCol="0">
              <a:spAutoFit/>
            </a:bodyPr>
            <a:lstStyle/>
            <a:p>
              <a:r>
                <a:rPr lang="en-CA" sz="1400" dirty="0" err="1">
                  <a:solidFill>
                    <a:schemeClr val="bg1"/>
                  </a:solidFill>
                </a:rPr>
                <a:t>CarbonEngineering</a:t>
              </a:r>
              <a:endParaRPr lang="en-CA" sz="1400" dirty="0">
                <a:solidFill>
                  <a:schemeClr val="bg1"/>
                </a:solidFill>
              </a:endParaRPr>
            </a:p>
          </p:txBody>
        </p:sp>
        <p:pic>
          <p:nvPicPr>
            <p:cNvPr id="25" name="Graphic 24">
              <a:extLst>
                <a:ext uri="{FF2B5EF4-FFF2-40B4-BE49-F238E27FC236}">
                  <a16:creationId xmlns:a16="http://schemas.microsoft.com/office/drawing/2014/main" id="{5E971C01-1ACA-4ECB-ACC0-823E62E6081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382512" y="6135904"/>
              <a:ext cx="155448" cy="115476"/>
            </a:xfrm>
            <a:prstGeom prst="rect">
              <a:avLst/>
            </a:prstGeom>
          </p:spPr>
        </p:pic>
      </p:grpSp>
      <p:sp>
        <p:nvSpPr>
          <p:cNvPr id="26" name="Title 14">
            <a:extLst>
              <a:ext uri="{FF2B5EF4-FFF2-40B4-BE49-F238E27FC236}">
                <a16:creationId xmlns:a16="http://schemas.microsoft.com/office/drawing/2014/main" id="{783D7510-912D-4941-9B9B-A4BB658F27DC}"/>
              </a:ext>
            </a:extLst>
          </p:cNvPr>
          <p:cNvSpPr>
            <a:spLocks noGrp="1"/>
          </p:cNvSpPr>
          <p:nvPr>
            <p:ph type="title" hasCustomPrompt="1"/>
          </p:nvPr>
        </p:nvSpPr>
        <p:spPr>
          <a:xfrm>
            <a:off x="5261042" y="5502729"/>
            <a:ext cx="2672745" cy="274320"/>
          </a:xfrm>
          <a:prstGeom prst="rect">
            <a:avLst/>
          </a:prstGeom>
        </p:spPr>
        <p:txBody>
          <a:bodyPr>
            <a:noAutofit/>
          </a:bodyPr>
          <a:lstStyle>
            <a:lvl1pPr>
              <a:defRPr lang="en-CA" sz="1400" kern="1200" dirty="0">
                <a:solidFill>
                  <a:schemeClr val="bg1"/>
                </a:solidFill>
                <a:latin typeface="+mn-lt"/>
                <a:ea typeface="+mn-ea"/>
                <a:cs typeface="+mn-cs"/>
              </a:defRPr>
            </a:lvl1pPr>
          </a:lstStyle>
          <a:p>
            <a:r>
              <a:rPr lang="en-US" dirty="0"/>
              <a:t>Click to edit email address</a:t>
            </a:r>
            <a:endParaRPr lang="en-CA" dirty="0"/>
          </a:p>
        </p:txBody>
      </p:sp>
      <p:sp>
        <p:nvSpPr>
          <p:cNvPr id="27" name="TextBox 26">
            <a:extLst>
              <a:ext uri="{FF2B5EF4-FFF2-40B4-BE49-F238E27FC236}">
                <a16:creationId xmlns:a16="http://schemas.microsoft.com/office/drawing/2014/main" id="{F6261BF7-3B3F-4948-9EFF-6A67D8C66DAD}"/>
              </a:ext>
            </a:extLst>
          </p:cNvPr>
          <p:cNvSpPr txBox="1"/>
          <p:nvPr userDrawn="1"/>
        </p:nvSpPr>
        <p:spPr>
          <a:xfrm>
            <a:off x="1244600" y="6325690"/>
            <a:ext cx="9809480" cy="215444"/>
          </a:xfrm>
          <a:prstGeom prst="rect">
            <a:avLst/>
          </a:prstGeom>
          <a:noFill/>
        </p:spPr>
        <p:txBody>
          <a:bodyPr wrap="square" lIns="0" rIns="0" rtlCol="0">
            <a:spAutoFit/>
          </a:bodyPr>
          <a:lstStyle/>
          <a:p>
            <a:pPr algn="r"/>
            <a:r>
              <a:rPr lang="en-CA" sz="800" dirty="0">
                <a:solidFill>
                  <a:schemeClr val="bg1"/>
                </a:solidFill>
              </a:rPr>
              <a:t>Copyright © 2021 – Carbon Engineering Ltd.   |   All Rights Reserved. </a:t>
            </a:r>
          </a:p>
        </p:txBody>
      </p:sp>
    </p:spTree>
    <p:extLst>
      <p:ext uri="{BB962C8B-B14F-4D97-AF65-F5344CB8AC3E}">
        <p14:creationId xmlns:p14="http://schemas.microsoft.com/office/powerpoint/2010/main" val="3276850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Text Box Blue">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4" name="Title 1">
            <a:extLst>
              <a:ext uri="{FF2B5EF4-FFF2-40B4-BE49-F238E27FC236}">
                <a16:creationId xmlns:a16="http://schemas.microsoft.com/office/drawing/2014/main" id="{5580514A-3406-4BC1-B85D-1B0FAFD5F5C2}"/>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6" name="Content Placeholder 2">
            <a:extLst>
              <a:ext uri="{FF2B5EF4-FFF2-40B4-BE49-F238E27FC236}">
                <a16:creationId xmlns:a16="http://schemas.microsoft.com/office/drawing/2014/main" id="{5969E41C-8236-4F43-BBCF-E4EAE31BF4A1}"/>
              </a:ext>
            </a:extLst>
          </p:cNvPr>
          <p:cNvSpPr>
            <a:spLocks noGrp="1"/>
          </p:cNvSpPr>
          <p:nvPr>
            <p:ph sz="half" idx="33" hasCustomPrompt="1"/>
          </p:nvPr>
        </p:nvSpPr>
        <p:spPr>
          <a:xfrm>
            <a:off x="1539240" y="1311894"/>
            <a:ext cx="911352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grpSp>
        <p:nvGrpSpPr>
          <p:cNvPr id="11" name="Group 10">
            <a:extLst>
              <a:ext uri="{FF2B5EF4-FFF2-40B4-BE49-F238E27FC236}">
                <a16:creationId xmlns:a16="http://schemas.microsoft.com/office/drawing/2014/main" id="{8072C726-9307-427E-817D-9D197B014F19}"/>
              </a:ext>
            </a:extLst>
          </p:cNvPr>
          <p:cNvGrpSpPr/>
          <p:nvPr userDrawn="1"/>
        </p:nvGrpSpPr>
        <p:grpSpPr>
          <a:xfrm>
            <a:off x="-55417" y="1698919"/>
            <a:ext cx="1293089" cy="3460163"/>
            <a:chOff x="-55417" y="1892322"/>
            <a:chExt cx="1293089" cy="3460163"/>
          </a:xfrm>
        </p:grpSpPr>
        <p:pic>
          <p:nvPicPr>
            <p:cNvPr id="12" name="Graphic 11">
              <a:extLst>
                <a:ext uri="{FF2B5EF4-FFF2-40B4-BE49-F238E27FC236}">
                  <a16:creationId xmlns:a16="http://schemas.microsoft.com/office/drawing/2014/main" id="{6819DBA0-2BF9-4752-8BA7-6C8999A5B53A}"/>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60588" r="29924"/>
            <a:stretch/>
          </p:blipFill>
          <p:spPr>
            <a:xfrm rot="5400000" flipV="1">
              <a:off x="-338528" y="3994756"/>
              <a:ext cx="1640840" cy="1074617"/>
            </a:xfrm>
            <a:prstGeom prst="rect">
              <a:avLst/>
            </a:prstGeom>
          </p:spPr>
        </p:pic>
        <p:pic>
          <p:nvPicPr>
            <p:cNvPr id="13" name="Graphic 12">
              <a:extLst>
                <a:ext uri="{FF2B5EF4-FFF2-40B4-BE49-F238E27FC236}">
                  <a16:creationId xmlns:a16="http://schemas.microsoft.com/office/drawing/2014/main" id="{65218CC1-3BB5-454A-8101-437D712CF450}"/>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64265"/>
            <a:stretch/>
          </p:blipFill>
          <p:spPr>
            <a:xfrm rot="5400000" flipH="1">
              <a:off x="-584593" y="2476914"/>
              <a:ext cx="1819322" cy="650138"/>
            </a:xfrm>
            <a:prstGeom prst="rect">
              <a:avLst/>
            </a:prstGeom>
          </p:spPr>
        </p:pic>
        <p:pic>
          <p:nvPicPr>
            <p:cNvPr id="14" name="Graphic 13">
              <a:extLst>
                <a:ext uri="{FF2B5EF4-FFF2-40B4-BE49-F238E27FC236}">
                  <a16:creationId xmlns:a16="http://schemas.microsoft.com/office/drawing/2014/main" id="{9531DBBD-EF72-4B77-88E5-D3DB50EB01C9}"/>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3941763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Text Box Teal">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accent1">
              <a:lumMod val="75000"/>
            </a:schemeClr>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33" name="Title 1">
            <a:extLst>
              <a:ext uri="{FF2B5EF4-FFF2-40B4-BE49-F238E27FC236}">
                <a16:creationId xmlns:a16="http://schemas.microsoft.com/office/drawing/2014/main" id="{4E6F1055-4459-4B72-A54A-ED4C468BFA38}"/>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34" name="Content Placeholder 2">
            <a:extLst>
              <a:ext uri="{FF2B5EF4-FFF2-40B4-BE49-F238E27FC236}">
                <a16:creationId xmlns:a16="http://schemas.microsoft.com/office/drawing/2014/main" id="{742280D2-3113-47E6-B808-F94218527C41}"/>
              </a:ext>
            </a:extLst>
          </p:cNvPr>
          <p:cNvSpPr>
            <a:spLocks noGrp="1"/>
          </p:cNvSpPr>
          <p:nvPr>
            <p:ph sz="half" idx="33" hasCustomPrompt="1"/>
          </p:nvPr>
        </p:nvSpPr>
        <p:spPr>
          <a:xfrm>
            <a:off x="1539240" y="1311894"/>
            <a:ext cx="911352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grpSp>
        <p:nvGrpSpPr>
          <p:cNvPr id="11" name="Group 10">
            <a:extLst>
              <a:ext uri="{FF2B5EF4-FFF2-40B4-BE49-F238E27FC236}">
                <a16:creationId xmlns:a16="http://schemas.microsoft.com/office/drawing/2014/main" id="{A7FB16D8-217E-4E13-8625-AC6500026446}"/>
              </a:ext>
            </a:extLst>
          </p:cNvPr>
          <p:cNvGrpSpPr/>
          <p:nvPr userDrawn="1"/>
        </p:nvGrpSpPr>
        <p:grpSpPr>
          <a:xfrm>
            <a:off x="-55417" y="1698919"/>
            <a:ext cx="1293089" cy="3460163"/>
            <a:chOff x="-55417" y="1892322"/>
            <a:chExt cx="1293089" cy="3460163"/>
          </a:xfrm>
        </p:grpSpPr>
        <p:pic>
          <p:nvPicPr>
            <p:cNvPr id="12" name="Graphic 11">
              <a:extLst>
                <a:ext uri="{FF2B5EF4-FFF2-40B4-BE49-F238E27FC236}">
                  <a16:creationId xmlns:a16="http://schemas.microsoft.com/office/drawing/2014/main" id="{E97B6E17-B1DD-4559-80BA-DEFE6CE6ED9F}"/>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60588" r="29924"/>
            <a:stretch/>
          </p:blipFill>
          <p:spPr>
            <a:xfrm rot="5400000" flipV="1">
              <a:off x="-338528" y="3994756"/>
              <a:ext cx="1640840" cy="1074617"/>
            </a:xfrm>
            <a:prstGeom prst="rect">
              <a:avLst/>
            </a:prstGeom>
          </p:spPr>
        </p:pic>
        <p:pic>
          <p:nvPicPr>
            <p:cNvPr id="13" name="Graphic 12">
              <a:extLst>
                <a:ext uri="{FF2B5EF4-FFF2-40B4-BE49-F238E27FC236}">
                  <a16:creationId xmlns:a16="http://schemas.microsoft.com/office/drawing/2014/main" id="{EDC6972B-5C72-49BB-A18C-6BE47D6723A9}"/>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64265"/>
            <a:stretch/>
          </p:blipFill>
          <p:spPr>
            <a:xfrm rot="5400000" flipH="1">
              <a:off x="-584593" y="2476914"/>
              <a:ext cx="1819322" cy="650138"/>
            </a:xfrm>
            <a:prstGeom prst="rect">
              <a:avLst/>
            </a:prstGeom>
          </p:spPr>
        </p:pic>
        <p:pic>
          <p:nvPicPr>
            <p:cNvPr id="17" name="Graphic 16">
              <a:extLst>
                <a:ext uri="{FF2B5EF4-FFF2-40B4-BE49-F238E27FC236}">
                  <a16:creationId xmlns:a16="http://schemas.microsoft.com/office/drawing/2014/main" id="{8A19DF5D-6401-4FF5-8F45-A4F6E9E060F5}"/>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2015814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Text Box Pink">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accent2">
              <a:lumMod val="75000"/>
            </a:schemeClr>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28" name="Title 1">
            <a:extLst>
              <a:ext uri="{FF2B5EF4-FFF2-40B4-BE49-F238E27FC236}">
                <a16:creationId xmlns:a16="http://schemas.microsoft.com/office/drawing/2014/main" id="{90EC5576-DFF6-4E32-87B8-3551D5A5BA13}"/>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29" name="Content Placeholder 2">
            <a:extLst>
              <a:ext uri="{FF2B5EF4-FFF2-40B4-BE49-F238E27FC236}">
                <a16:creationId xmlns:a16="http://schemas.microsoft.com/office/drawing/2014/main" id="{7B549ED4-BBEF-4926-B3D2-9376ED2DE0BE}"/>
              </a:ext>
            </a:extLst>
          </p:cNvPr>
          <p:cNvSpPr>
            <a:spLocks noGrp="1"/>
          </p:cNvSpPr>
          <p:nvPr>
            <p:ph sz="half" idx="33" hasCustomPrompt="1"/>
          </p:nvPr>
        </p:nvSpPr>
        <p:spPr>
          <a:xfrm>
            <a:off x="1539240" y="1311894"/>
            <a:ext cx="911352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grpSp>
        <p:nvGrpSpPr>
          <p:cNvPr id="11" name="Group 10">
            <a:extLst>
              <a:ext uri="{FF2B5EF4-FFF2-40B4-BE49-F238E27FC236}">
                <a16:creationId xmlns:a16="http://schemas.microsoft.com/office/drawing/2014/main" id="{9FC2DCAF-5ECF-4633-848D-4D280BBD9270}"/>
              </a:ext>
            </a:extLst>
          </p:cNvPr>
          <p:cNvGrpSpPr/>
          <p:nvPr userDrawn="1"/>
        </p:nvGrpSpPr>
        <p:grpSpPr>
          <a:xfrm>
            <a:off x="-55417" y="1698919"/>
            <a:ext cx="1293089" cy="3460163"/>
            <a:chOff x="-55417" y="1892322"/>
            <a:chExt cx="1293089" cy="3460163"/>
          </a:xfrm>
        </p:grpSpPr>
        <p:pic>
          <p:nvPicPr>
            <p:cNvPr id="12" name="Graphic 11">
              <a:extLst>
                <a:ext uri="{FF2B5EF4-FFF2-40B4-BE49-F238E27FC236}">
                  <a16:creationId xmlns:a16="http://schemas.microsoft.com/office/drawing/2014/main" id="{E0EA0E55-DA8D-422F-B41B-5D19CF18C788}"/>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60588" r="29924"/>
            <a:stretch/>
          </p:blipFill>
          <p:spPr>
            <a:xfrm rot="5400000" flipV="1">
              <a:off x="-338528" y="3994756"/>
              <a:ext cx="1640840" cy="1074617"/>
            </a:xfrm>
            <a:prstGeom prst="rect">
              <a:avLst/>
            </a:prstGeom>
          </p:spPr>
        </p:pic>
        <p:pic>
          <p:nvPicPr>
            <p:cNvPr id="13" name="Graphic 12">
              <a:extLst>
                <a:ext uri="{FF2B5EF4-FFF2-40B4-BE49-F238E27FC236}">
                  <a16:creationId xmlns:a16="http://schemas.microsoft.com/office/drawing/2014/main" id="{D607BE7F-4E51-46B8-8B0F-6C08CA697943}"/>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64265"/>
            <a:stretch/>
          </p:blipFill>
          <p:spPr>
            <a:xfrm rot="5400000" flipH="1">
              <a:off x="-584593" y="2476914"/>
              <a:ext cx="1819322" cy="650138"/>
            </a:xfrm>
            <a:prstGeom prst="rect">
              <a:avLst/>
            </a:prstGeom>
          </p:spPr>
        </p:pic>
        <p:pic>
          <p:nvPicPr>
            <p:cNvPr id="17" name="Graphic 16">
              <a:extLst>
                <a:ext uri="{FF2B5EF4-FFF2-40B4-BE49-F238E27FC236}">
                  <a16:creationId xmlns:a16="http://schemas.microsoft.com/office/drawing/2014/main" id="{5F2FF863-AC71-4DAD-B5AA-EF7A4253AB05}"/>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2922094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1289-522D-4350-8A00-278C3D0FB5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84454-6146-402F-B059-F856FBEB78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AE161A-CCB8-4070-B5F0-3471E86B6F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A53283-B818-452E-B4A1-5EC09513465E}"/>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6" name="Footer Placeholder 5">
            <a:extLst>
              <a:ext uri="{FF2B5EF4-FFF2-40B4-BE49-F238E27FC236}">
                <a16:creationId xmlns:a16="http://schemas.microsoft.com/office/drawing/2014/main" id="{5601903F-5F35-442D-A534-6B4F755EB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FA059-97D8-40D8-87A0-4545C705A595}"/>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1761870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61F655B-2AC3-4527-9813-713E96F87820}"/>
              </a:ext>
            </a:extLst>
          </p:cNvPr>
          <p:cNvSpPr>
            <a:spLocks noGrp="1"/>
          </p:cNvSpPr>
          <p:nvPr>
            <p:ph type="body" sz="quarter" idx="26" hasCustomPrompt="1"/>
          </p:nvPr>
        </p:nvSpPr>
        <p:spPr>
          <a:xfrm>
            <a:off x="7738872" y="6071616"/>
            <a:ext cx="4453128" cy="786384"/>
          </a:xfrm>
          <a:solidFill>
            <a:schemeClr val="tx2"/>
          </a:solidFill>
        </p:spPr>
        <p:txBody>
          <a:bodyPr lIns="457200" anchor="ctr">
            <a:normAutofit/>
          </a:bodyPr>
          <a:lstStyle>
            <a:lvl1pPr marL="0" marR="0" indent="0" algn="l" defTabSz="914400" rtl="0" eaLnBrk="1" fontAlgn="auto" latinLnBrk="0" hangingPunct="1">
              <a:lnSpc>
                <a:spcPct val="100000"/>
              </a:lnSpc>
              <a:spcBef>
                <a:spcPts val="0"/>
              </a:spcBef>
              <a:spcAft>
                <a:spcPts val="0"/>
              </a:spcAft>
              <a:buClr>
                <a:schemeClr val="accent1"/>
              </a:buClr>
              <a:buSzTx/>
              <a:buFont typeface="Wingdings 3" panose="05040102010807070707" pitchFamily="18" charset="2"/>
              <a:buNone/>
              <a:tabLst/>
              <a:defRPr lang="en-US" sz="1400" kern="1200" spc="100" dirty="0" smtClean="0">
                <a:solidFill>
                  <a:schemeClr val="bg1"/>
                </a:solidFill>
                <a:latin typeface="Raleway Medium" panose="020B0603030101060003"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
                <a:schemeClr val="accent1"/>
              </a:buClr>
              <a:buSzTx/>
              <a:buFont typeface="Wingdings 3" panose="05040102010807070707" pitchFamily="18" charset="2"/>
              <a:buNone/>
              <a:tabLst/>
              <a:defRPr/>
            </a:pPr>
            <a:r>
              <a:rPr lang="en-US" dirty="0"/>
              <a:t>“CLICK TO EDIT QUOTE TEXT.”</a:t>
            </a:r>
          </a:p>
        </p:txBody>
      </p:sp>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20" name="Picture Placeholder 2">
            <a:extLst>
              <a:ext uri="{FF2B5EF4-FFF2-40B4-BE49-F238E27FC236}">
                <a16:creationId xmlns:a16="http://schemas.microsoft.com/office/drawing/2014/main" id="{305A4A4D-D501-4BFD-84E6-F60EEEEBFBB8}"/>
              </a:ext>
            </a:extLst>
          </p:cNvPr>
          <p:cNvSpPr>
            <a:spLocks noGrp="1"/>
          </p:cNvSpPr>
          <p:nvPr>
            <p:ph type="pic" sz="quarter" idx="24"/>
          </p:nvPr>
        </p:nvSpPr>
        <p:spPr>
          <a:xfrm>
            <a:off x="1" y="0"/>
            <a:ext cx="7752718" cy="6858000"/>
          </a:xfrm>
          <a:prstGeom prst="rect">
            <a:avLst/>
          </a:prstGeom>
        </p:spPr>
        <p:txBody>
          <a:bodyPr/>
          <a:lstStyle>
            <a:lvl1pPr marL="0" indent="0" algn="ctr">
              <a:buNone/>
              <a:defRPr/>
            </a:lvl1pPr>
          </a:lstStyle>
          <a:p>
            <a:endParaRPr lang="en-CA"/>
          </a:p>
        </p:txBody>
      </p:sp>
      <p:sp>
        <p:nvSpPr>
          <p:cNvPr id="26" name="Slide Number Placeholder 10">
            <a:extLst>
              <a:ext uri="{FF2B5EF4-FFF2-40B4-BE49-F238E27FC236}">
                <a16:creationId xmlns:a16="http://schemas.microsoft.com/office/drawing/2014/main" id="{F70A428B-A754-4E3B-8604-6B8DF3C94309}"/>
              </a:ext>
            </a:extLst>
          </p:cNvPr>
          <p:cNvSpPr txBox="1">
            <a:spLocks/>
          </p:cNvSpPr>
          <p:nvPr userDrawn="1"/>
        </p:nvSpPr>
        <p:spPr>
          <a:xfrm flipV="1">
            <a:off x="11664399" y="1843992"/>
            <a:ext cx="274320" cy="3170016"/>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pic>
        <p:nvPicPr>
          <p:cNvPr id="11" name="Graphic 10">
            <a:extLst>
              <a:ext uri="{FF2B5EF4-FFF2-40B4-BE49-F238E27FC236}">
                <a16:creationId xmlns:a16="http://schemas.microsoft.com/office/drawing/2014/main" id="{C85967D1-4B6C-4B0D-9057-D40483AC0410}"/>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66568" r="29924"/>
          <a:stretch/>
        </p:blipFill>
        <p:spPr>
          <a:xfrm>
            <a:off x="8266973" y="142238"/>
            <a:ext cx="1640840" cy="911546"/>
          </a:xfrm>
          <a:prstGeom prst="rect">
            <a:avLst/>
          </a:prstGeom>
        </p:spPr>
      </p:pic>
      <p:pic>
        <p:nvPicPr>
          <p:cNvPr id="15" name="Graphic 14">
            <a:extLst>
              <a:ext uri="{FF2B5EF4-FFF2-40B4-BE49-F238E27FC236}">
                <a16:creationId xmlns:a16="http://schemas.microsoft.com/office/drawing/2014/main" id="{C9038527-D551-4526-9EAB-11CC9AB1FED9}"/>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64265"/>
          <a:stretch/>
        </p:blipFill>
        <p:spPr>
          <a:xfrm rot="10800000" flipH="1">
            <a:off x="9688059" y="0"/>
            <a:ext cx="1819322" cy="650138"/>
          </a:xfrm>
          <a:prstGeom prst="rect">
            <a:avLst/>
          </a:prstGeom>
        </p:spPr>
      </p:pic>
      <p:pic>
        <p:nvPicPr>
          <p:cNvPr id="16" name="Graphic 15">
            <a:extLst>
              <a:ext uri="{FF2B5EF4-FFF2-40B4-BE49-F238E27FC236}">
                <a16:creationId xmlns:a16="http://schemas.microsoft.com/office/drawing/2014/main" id="{F5ACCEFC-CF56-479C-A1D5-EDBBC6F952A9}"/>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889" t="-8890" r="-1637" b="-2171"/>
          <a:stretch/>
        </p:blipFill>
        <p:spPr>
          <a:xfrm>
            <a:off x="9496425" y="62787"/>
            <a:ext cx="1230630" cy="929718"/>
          </a:xfrm>
          <a:prstGeom prst="rect">
            <a:avLst/>
          </a:prstGeom>
        </p:spPr>
      </p:pic>
      <p:sp>
        <p:nvSpPr>
          <p:cNvPr id="19" name="Text Placeholder 2">
            <a:extLst>
              <a:ext uri="{FF2B5EF4-FFF2-40B4-BE49-F238E27FC236}">
                <a16:creationId xmlns:a16="http://schemas.microsoft.com/office/drawing/2014/main" id="{4F5A6FB9-8984-4C6B-B368-F735A9187C3E}"/>
              </a:ext>
            </a:extLst>
          </p:cNvPr>
          <p:cNvSpPr>
            <a:spLocks noGrp="1"/>
          </p:cNvSpPr>
          <p:nvPr>
            <p:ph type="body" idx="25" hasCustomPrompt="1"/>
          </p:nvPr>
        </p:nvSpPr>
        <p:spPr>
          <a:xfrm>
            <a:off x="8092441" y="2031940"/>
            <a:ext cx="3337560" cy="3715482"/>
          </a:xfrm>
          <a:prstGeom prst="rect">
            <a:avLst/>
          </a:prstGeom>
        </p:spPr>
        <p:txBody>
          <a:bodyPr bIns="0" anchor="t">
            <a:normAutofit/>
          </a:bodyPr>
          <a:lstStyle>
            <a:lvl1pPr marL="0" indent="0" algn="l">
              <a:lnSpc>
                <a:spcPct val="120000"/>
              </a:lnSpc>
              <a:spcBef>
                <a:spcPts val="0"/>
              </a:spcBef>
              <a:spcAft>
                <a:spcPts val="600"/>
              </a:spcAft>
              <a:buNone/>
              <a:defRPr lang="en-US" sz="2000" kern="1200" spc="1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main text or quote.</a:t>
            </a:r>
          </a:p>
        </p:txBody>
      </p:sp>
      <p:sp>
        <p:nvSpPr>
          <p:cNvPr id="21" name="Title 1">
            <a:extLst>
              <a:ext uri="{FF2B5EF4-FFF2-40B4-BE49-F238E27FC236}">
                <a16:creationId xmlns:a16="http://schemas.microsoft.com/office/drawing/2014/main" id="{12000F18-ECB0-4D02-A779-569F8743E416}"/>
              </a:ext>
            </a:extLst>
          </p:cNvPr>
          <p:cNvSpPr>
            <a:spLocks noGrp="1"/>
          </p:cNvSpPr>
          <p:nvPr>
            <p:ph type="title" hasCustomPrompt="1"/>
          </p:nvPr>
        </p:nvSpPr>
        <p:spPr>
          <a:xfrm>
            <a:off x="8092439" y="1527187"/>
            <a:ext cx="3337560" cy="338159"/>
          </a:xfrm>
          <a:prstGeom prst="rect">
            <a:avLst/>
          </a:prstGeom>
        </p:spPr>
        <p:txBody>
          <a:bodyPr tIns="0" bIns="0" anchor="ctr">
            <a:noAutofit/>
          </a:bodyPr>
          <a:lstStyle>
            <a:lvl1pP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850815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meline Long 1/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ECE452-268A-4233-B274-9F72A7607771}"/>
              </a:ext>
            </a:extLst>
          </p:cNvPr>
          <p:cNvSpPr/>
          <p:nvPr userDrawn="1"/>
        </p:nvSpPr>
        <p:spPr>
          <a:xfrm>
            <a:off x="7575152" y="1"/>
            <a:ext cx="4616848"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cxnSp>
        <p:nvCxnSpPr>
          <p:cNvPr id="7" name="Conector recto 35">
            <a:extLst>
              <a:ext uri="{FF2B5EF4-FFF2-40B4-BE49-F238E27FC236}">
                <a16:creationId xmlns:a16="http://schemas.microsoft.com/office/drawing/2014/main" id="{B24B2CB5-28C4-429D-92AE-B43895E6E01A}"/>
              </a:ext>
            </a:extLst>
          </p:cNvPr>
          <p:cNvCxnSpPr>
            <a:cxnSpLocks/>
          </p:cNvCxnSpPr>
          <p:nvPr userDrawn="1"/>
        </p:nvCxnSpPr>
        <p:spPr>
          <a:xfrm flipV="1">
            <a:off x="3227385" y="1943721"/>
            <a:ext cx="0" cy="1478758"/>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784834C2-105F-4A5E-AF2E-FD26283965C1}"/>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13085" y="1715121"/>
            <a:ext cx="228600" cy="228600"/>
          </a:xfrm>
          <a:prstGeom prst="rect">
            <a:avLst/>
          </a:prstGeom>
        </p:spPr>
      </p:pic>
      <p:pic>
        <p:nvPicPr>
          <p:cNvPr id="12" name="Graphic 11">
            <a:extLst>
              <a:ext uri="{FF2B5EF4-FFF2-40B4-BE49-F238E27FC236}">
                <a16:creationId xmlns:a16="http://schemas.microsoft.com/office/drawing/2014/main" id="{30662702-4ADD-40A5-99F4-6CA7C48378D0}"/>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5945" y="3422479"/>
            <a:ext cx="182880" cy="182880"/>
          </a:xfrm>
          <a:prstGeom prst="rect">
            <a:avLst/>
          </a:prstGeom>
        </p:spPr>
      </p:pic>
      <p:sp>
        <p:nvSpPr>
          <p:cNvPr id="13" name="Text Placeholder 2">
            <a:extLst>
              <a:ext uri="{FF2B5EF4-FFF2-40B4-BE49-F238E27FC236}">
                <a16:creationId xmlns:a16="http://schemas.microsoft.com/office/drawing/2014/main" id="{E67FF5DF-41E4-4CF1-A901-3309E7615537}"/>
              </a:ext>
            </a:extLst>
          </p:cNvPr>
          <p:cNvSpPr>
            <a:spLocks noGrp="1"/>
          </p:cNvSpPr>
          <p:nvPr>
            <p:ph type="body" idx="16" hasCustomPrompt="1"/>
          </p:nvPr>
        </p:nvSpPr>
        <p:spPr>
          <a:xfrm>
            <a:off x="683431" y="1631825"/>
            <a:ext cx="2133599"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14" name="Text Placeholder 2">
            <a:extLst>
              <a:ext uri="{FF2B5EF4-FFF2-40B4-BE49-F238E27FC236}">
                <a16:creationId xmlns:a16="http://schemas.microsoft.com/office/drawing/2014/main" id="{E01239AC-2861-47B9-AE7F-9702B9AC0C45}"/>
              </a:ext>
            </a:extLst>
          </p:cNvPr>
          <p:cNvSpPr>
            <a:spLocks noGrp="1"/>
          </p:cNvSpPr>
          <p:nvPr>
            <p:ph type="body" idx="17" hasCustomPrompt="1"/>
          </p:nvPr>
        </p:nvSpPr>
        <p:spPr>
          <a:xfrm>
            <a:off x="683431" y="2009593"/>
            <a:ext cx="2133599" cy="457200"/>
          </a:xfrm>
          <a:prstGeom prst="rect">
            <a:avLst/>
          </a:prstGeom>
        </p:spPr>
        <p:txBody>
          <a:bodyPr vert="horz" lIns="91440" tIns="0" rIns="91440" bIns="45720" rtlCol="0" anchor="t">
            <a:noAutofit/>
          </a:bodyPr>
          <a:lstStyle>
            <a:lvl1pPr marL="0" indent="0">
              <a:buNone/>
              <a:defRPr lang="en-US" sz="1600" dirty="0">
                <a:solidFill>
                  <a:schemeClr val="tx2"/>
                </a:solidFill>
                <a:cs typeface="Avenir Book"/>
              </a:defRPr>
            </a:lvl1pPr>
          </a:lstStyle>
          <a:p>
            <a:pPr marL="228600" lvl="0" indent="-228600" algn="r">
              <a:lnSpc>
                <a:spcPct val="110000"/>
              </a:lnSpc>
              <a:spcBef>
                <a:spcPct val="0"/>
              </a:spcBef>
              <a:spcAft>
                <a:spcPts val="0"/>
              </a:spcAft>
            </a:pPr>
            <a:r>
              <a:rPr lang="en-US" dirty="0"/>
              <a:t>Click to edit text</a:t>
            </a:r>
          </a:p>
        </p:txBody>
      </p:sp>
      <p:sp>
        <p:nvSpPr>
          <p:cNvPr id="15" name="Text Placeholder 56">
            <a:extLst>
              <a:ext uri="{FF2B5EF4-FFF2-40B4-BE49-F238E27FC236}">
                <a16:creationId xmlns:a16="http://schemas.microsoft.com/office/drawing/2014/main" id="{DBA88299-F42A-48EF-A548-94DF41870A57}"/>
              </a:ext>
            </a:extLst>
          </p:cNvPr>
          <p:cNvSpPr>
            <a:spLocks noGrp="1"/>
          </p:cNvSpPr>
          <p:nvPr>
            <p:ph type="body" sz="quarter" idx="19" hasCustomPrompt="1"/>
          </p:nvPr>
        </p:nvSpPr>
        <p:spPr>
          <a:xfrm>
            <a:off x="3646694" y="1667999"/>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6" name="Text Placeholder 56">
            <a:extLst>
              <a:ext uri="{FF2B5EF4-FFF2-40B4-BE49-F238E27FC236}">
                <a16:creationId xmlns:a16="http://schemas.microsoft.com/office/drawing/2014/main" id="{D1C6E7E0-0D66-44F3-A27D-D8CD5C928315}"/>
              </a:ext>
            </a:extLst>
          </p:cNvPr>
          <p:cNvSpPr>
            <a:spLocks noGrp="1"/>
          </p:cNvSpPr>
          <p:nvPr>
            <p:ph type="body" sz="quarter" idx="20" hasCustomPrompt="1"/>
          </p:nvPr>
        </p:nvSpPr>
        <p:spPr>
          <a:xfrm>
            <a:off x="7942410" y="1669784"/>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7" name="Text Placeholder 2">
            <a:extLst>
              <a:ext uri="{FF2B5EF4-FFF2-40B4-BE49-F238E27FC236}">
                <a16:creationId xmlns:a16="http://schemas.microsoft.com/office/drawing/2014/main" id="{EBDD786E-51BA-4D3C-B1D9-FA0598113A7C}"/>
              </a:ext>
            </a:extLst>
          </p:cNvPr>
          <p:cNvSpPr>
            <a:spLocks noGrp="1"/>
          </p:cNvSpPr>
          <p:nvPr>
            <p:ph type="body" idx="21" hasCustomPrompt="1"/>
          </p:nvPr>
        </p:nvSpPr>
        <p:spPr>
          <a:xfrm>
            <a:off x="3646693" y="1296228"/>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18" name="Text Placeholder 2">
            <a:extLst>
              <a:ext uri="{FF2B5EF4-FFF2-40B4-BE49-F238E27FC236}">
                <a16:creationId xmlns:a16="http://schemas.microsoft.com/office/drawing/2014/main" id="{399A3140-5013-4784-9DD2-E1976043B880}"/>
              </a:ext>
            </a:extLst>
          </p:cNvPr>
          <p:cNvSpPr>
            <a:spLocks noGrp="1"/>
          </p:cNvSpPr>
          <p:nvPr>
            <p:ph type="body" idx="22" hasCustomPrompt="1"/>
          </p:nvPr>
        </p:nvSpPr>
        <p:spPr>
          <a:xfrm>
            <a:off x="7942409" y="1296227"/>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lnSpc>
                <a:spcPct val="114000"/>
              </a:lnSpc>
              <a:spcBef>
                <a:spcPct val="0"/>
              </a:spcBef>
              <a:buFont typeface="Arial" panose="020B0604020202020204" pitchFamily="34" charset="0"/>
              <a:buNone/>
            </a:pPr>
            <a:r>
              <a:rPr lang="en-US" dirty="0"/>
              <a:t>CLICK TO EDIT TEXT</a:t>
            </a:r>
          </a:p>
        </p:txBody>
      </p:sp>
      <p:sp>
        <p:nvSpPr>
          <p:cNvPr id="19" name="Text Placeholder 2">
            <a:extLst>
              <a:ext uri="{FF2B5EF4-FFF2-40B4-BE49-F238E27FC236}">
                <a16:creationId xmlns:a16="http://schemas.microsoft.com/office/drawing/2014/main" id="{8CCAF992-A244-4009-A3E0-7270B745F03D}"/>
              </a:ext>
            </a:extLst>
          </p:cNvPr>
          <p:cNvSpPr>
            <a:spLocks noGrp="1"/>
          </p:cNvSpPr>
          <p:nvPr>
            <p:ph type="body" idx="23" hasCustomPrompt="1"/>
          </p:nvPr>
        </p:nvSpPr>
        <p:spPr>
          <a:xfrm>
            <a:off x="676996" y="3345227"/>
            <a:ext cx="2133599"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20" name="Text Placeholder 2">
            <a:extLst>
              <a:ext uri="{FF2B5EF4-FFF2-40B4-BE49-F238E27FC236}">
                <a16:creationId xmlns:a16="http://schemas.microsoft.com/office/drawing/2014/main" id="{B111215B-BB50-43F8-B1E8-22FBA50DFAF9}"/>
              </a:ext>
            </a:extLst>
          </p:cNvPr>
          <p:cNvSpPr>
            <a:spLocks noGrp="1"/>
          </p:cNvSpPr>
          <p:nvPr>
            <p:ph type="body" idx="24" hasCustomPrompt="1"/>
          </p:nvPr>
        </p:nvSpPr>
        <p:spPr>
          <a:xfrm>
            <a:off x="676996" y="3722995"/>
            <a:ext cx="2133599" cy="457200"/>
          </a:xfrm>
          <a:prstGeom prst="rect">
            <a:avLst/>
          </a:prstGeom>
        </p:spPr>
        <p:txBody>
          <a:bodyPr tIns="0" anchor="t">
            <a:noAutofit/>
          </a:bodyPr>
          <a:lstStyle>
            <a:lvl1pPr marL="0" indent="0" algn="r" defTabSz="914400" rtl="0" eaLnBrk="1" latinLnBrk="0" hangingPunct="1">
              <a:lnSpc>
                <a:spcPct val="110000"/>
              </a:lnSpc>
              <a:spcBef>
                <a:spcPct val="0"/>
              </a:spcBef>
              <a:spcAft>
                <a:spcPts val="0"/>
              </a:spcAft>
              <a:buNone/>
              <a:defRPr lang="en-US" sz="16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21" name="Text Placeholder 56">
            <a:extLst>
              <a:ext uri="{FF2B5EF4-FFF2-40B4-BE49-F238E27FC236}">
                <a16:creationId xmlns:a16="http://schemas.microsoft.com/office/drawing/2014/main" id="{F596F157-9633-4573-A025-660555756961}"/>
              </a:ext>
            </a:extLst>
          </p:cNvPr>
          <p:cNvSpPr>
            <a:spLocks noGrp="1"/>
          </p:cNvSpPr>
          <p:nvPr>
            <p:ph type="body" sz="quarter" idx="25" hasCustomPrompt="1"/>
          </p:nvPr>
        </p:nvSpPr>
        <p:spPr>
          <a:xfrm>
            <a:off x="3640259" y="3381403"/>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2" name="Text Placeholder 56">
            <a:extLst>
              <a:ext uri="{FF2B5EF4-FFF2-40B4-BE49-F238E27FC236}">
                <a16:creationId xmlns:a16="http://schemas.microsoft.com/office/drawing/2014/main" id="{6E22DCA0-3CD5-469E-B20B-DB92FA23B384}"/>
              </a:ext>
            </a:extLst>
          </p:cNvPr>
          <p:cNvSpPr>
            <a:spLocks noGrp="1"/>
          </p:cNvSpPr>
          <p:nvPr>
            <p:ph type="body" sz="quarter" idx="26" hasCustomPrompt="1"/>
          </p:nvPr>
        </p:nvSpPr>
        <p:spPr>
          <a:xfrm>
            <a:off x="7942409" y="3383186"/>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4" name="Title 1">
            <a:extLst>
              <a:ext uri="{FF2B5EF4-FFF2-40B4-BE49-F238E27FC236}">
                <a16:creationId xmlns:a16="http://schemas.microsoft.com/office/drawing/2014/main" id="{2CA1E78D-D069-4807-9ECD-74071732D8D5}"/>
              </a:ext>
            </a:extLst>
          </p:cNvPr>
          <p:cNvSpPr>
            <a:spLocks noGrp="1"/>
          </p:cNvSpPr>
          <p:nvPr>
            <p:ph type="title" hasCustomPrompt="1"/>
          </p:nvPr>
        </p:nvSpPr>
        <p:spPr>
          <a:xfrm>
            <a:off x="670562" y="641797"/>
            <a:ext cx="6542292" cy="365760"/>
          </a:xfrm>
          <a:prstGeom prst="rect">
            <a:avLst/>
          </a:prstGeom>
        </p:spPr>
        <p:txBody>
          <a:bodyPr lIns="0" tIns="0" rIns="0" bIns="0" anchor="ctr">
            <a:noAutofit/>
          </a:bodyPr>
          <a:lstStyle>
            <a:lvl1pP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cxnSp>
        <p:nvCxnSpPr>
          <p:cNvPr id="34" name="Conector recto 35">
            <a:extLst>
              <a:ext uri="{FF2B5EF4-FFF2-40B4-BE49-F238E27FC236}">
                <a16:creationId xmlns:a16="http://schemas.microsoft.com/office/drawing/2014/main" id="{6C0DC13F-34DE-4575-8B3A-1A41BBD97B66}"/>
              </a:ext>
            </a:extLst>
          </p:cNvPr>
          <p:cNvCxnSpPr>
            <a:cxnSpLocks/>
          </p:cNvCxnSpPr>
          <p:nvPr userDrawn="1"/>
        </p:nvCxnSpPr>
        <p:spPr>
          <a:xfrm>
            <a:off x="3227385" y="3605359"/>
            <a:ext cx="0" cy="1501364"/>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7FCB2B83-2CBE-42FA-9A46-E6CF903577CE}"/>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5945" y="5106723"/>
            <a:ext cx="182880" cy="182880"/>
          </a:xfrm>
          <a:prstGeom prst="rect">
            <a:avLst/>
          </a:prstGeom>
        </p:spPr>
      </p:pic>
      <p:sp>
        <p:nvSpPr>
          <p:cNvPr id="25" name="Text Placeholder 2">
            <a:extLst>
              <a:ext uri="{FF2B5EF4-FFF2-40B4-BE49-F238E27FC236}">
                <a16:creationId xmlns:a16="http://schemas.microsoft.com/office/drawing/2014/main" id="{4C7250FA-CEDD-4152-903C-C6F826917829}"/>
              </a:ext>
            </a:extLst>
          </p:cNvPr>
          <p:cNvSpPr>
            <a:spLocks noGrp="1"/>
          </p:cNvSpPr>
          <p:nvPr>
            <p:ph type="body" idx="27" hasCustomPrompt="1"/>
          </p:nvPr>
        </p:nvSpPr>
        <p:spPr>
          <a:xfrm>
            <a:off x="676996" y="5029471"/>
            <a:ext cx="2133599"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27" name="Text Placeholder 56">
            <a:extLst>
              <a:ext uri="{FF2B5EF4-FFF2-40B4-BE49-F238E27FC236}">
                <a16:creationId xmlns:a16="http://schemas.microsoft.com/office/drawing/2014/main" id="{FCAB5B82-214B-49FA-898C-D639AC34E040}"/>
              </a:ext>
            </a:extLst>
          </p:cNvPr>
          <p:cNvSpPr>
            <a:spLocks noGrp="1"/>
          </p:cNvSpPr>
          <p:nvPr>
            <p:ph type="body" sz="quarter" idx="29" hasCustomPrompt="1"/>
          </p:nvPr>
        </p:nvSpPr>
        <p:spPr>
          <a:xfrm>
            <a:off x="3640259" y="5065647"/>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8" name="Text Placeholder 56">
            <a:extLst>
              <a:ext uri="{FF2B5EF4-FFF2-40B4-BE49-F238E27FC236}">
                <a16:creationId xmlns:a16="http://schemas.microsoft.com/office/drawing/2014/main" id="{E21F715E-9B5F-48B7-8F5C-25D3E2C4B7D7}"/>
              </a:ext>
            </a:extLst>
          </p:cNvPr>
          <p:cNvSpPr>
            <a:spLocks noGrp="1"/>
          </p:cNvSpPr>
          <p:nvPr>
            <p:ph type="body" sz="quarter" idx="30" hasCustomPrompt="1"/>
          </p:nvPr>
        </p:nvSpPr>
        <p:spPr>
          <a:xfrm>
            <a:off x="7942409" y="5067430"/>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cxnSp>
        <p:nvCxnSpPr>
          <p:cNvPr id="33" name="Conector recto 35">
            <a:extLst>
              <a:ext uri="{FF2B5EF4-FFF2-40B4-BE49-F238E27FC236}">
                <a16:creationId xmlns:a16="http://schemas.microsoft.com/office/drawing/2014/main" id="{7D2B6F76-4CAE-4063-9DDD-8778FACD6828}"/>
              </a:ext>
            </a:extLst>
          </p:cNvPr>
          <p:cNvCxnSpPr>
            <a:cxnSpLocks/>
          </p:cNvCxnSpPr>
          <p:nvPr userDrawn="1"/>
        </p:nvCxnSpPr>
        <p:spPr>
          <a:xfrm flipH="1">
            <a:off x="3227385" y="5289603"/>
            <a:ext cx="0" cy="1568397"/>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Slide Number Placeholder 10">
            <a:extLst>
              <a:ext uri="{FF2B5EF4-FFF2-40B4-BE49-F238E27FC236}">
                <a16:creationId xmlns:a16="http://schemas.microsoft.com/office/drawing/2014/main" id="{9DE12DE1-AFAF-4ABB-B5C7-4F904AB5C81D}"/>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30" name="Text Placeholder 2">
            <a:extLst>
              <a:ext uri="{FF2B5EF4-FFF2-40B4-BE49-F238E27FC236}">
                <a16:creationId xmlns:a16="http://schemas.microsoft.com/office/drawing/2014/main" id="{AFF6E3EA-7E0A-4BF5-BC98-8C1133345DA3}"/>
              </a:ext>
            </a:extLst>
          </p:cNvPr>
          <p:cNvSpPr>
            <a:spLocks noGrp="1"/>
          </p:cNvSpPr>
          <p:nvPr>
            <p:ph type="body" idx="31" hasCustomPrompt="1"/>
          </p:nvPr>
        </p:nvSpPr>
        <p:spPr>
          <a:xfrm>
            <a:off x="670562" y="5407239"/>
            <a:ext cx="2133599" cy="457200"/>
          </a:xfrm>
          <a:prstGeom prst="rect">
            <a:avLst/>
          </a:prstGeom>
        </p:spPr>
        <p:txBody>
          <a:bodyPr tIns="0" anchor="t">
            <a:noAutofit/>
          </a:bodyPr>
          <a:lstStyle>
            <a:lvl1pPr marL="0" indent="0" algn="r" defTabSz="914400" rtl="0" eaLnBrk="1" latinLnBrk="0" hangingPunct="1">
              <a:lnSpc>
                <a:spcPct val="110000"/>
              </a:lnSpc>
              <a:spcBef>
                <a:spcPct val="0"/>
              </a:spcBef>
              <a:spcAft>
                <a:spcPts val="0"/>
              </a:spcAft>
              <a:buFont typeface="Arial" panose="020B0604020202020204" pitchFamily="34" charset="0"/>
              <a:buNone/>
              <a:defRPr lang="en-US" sz="16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Tree>
    <p:extLst>
      <p:ext uri="{BB962C8B-B14F-4D97-AF65-F5344CB8AC3E}">
        <p14:creationId xmlns:p14="http://schemas.microsoft.com/office/powerpoint/2010/main" val="2881687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Long 2/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ECE452-268A-4233-B274-9F72A7607771}"/>
              </a:ext>
            </a:extLst>
          </p:cNvPr>
          <p:cNvSpPr/>
          <p:nvPr userDrawn="1"/>
        </p:nvSpPr>
        <p:spPr>
          <a:xfrm>
            <a:off x="7575152" y="1"/>
            <a:ext cx="4616848"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cxnSp>
        <p:nvCxnSpPr>
          <p:cNvPr id="7" name="Conector recto 35">
            <a:extLst>
              <a:ext uri="{FF2B5EF4-FFF2-40B4-BE49-F238E27FC236}">
                <a16:creationId xmlns:a16="http://schemas.microsoft.com/office/drawing/2014/main" id="{B24B2CB5-28C4-429D-92AE-B43895E6E01A}"/>
              </a:ext>
            </a:extLst>
          </p:cNvPr>
          <p:cNvCxnSpPr>
            <a:cxnSpLocks/>
          </p:cNvCxnSpPr>
          <p:nvPr userDrawn="1"/>
        </p:nvCxnSpPr>
        <p:spPr>
          <a:xfrm flipV="1">
            <a:off x="3227842" y="1353978"/>
            <a:ext cx="0" cy="1499616"/>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E67FF5DF-41E4-4CF1-A901-3309E7615537}"/>
              </a:ext>
            </a:extLst>
          </p:cNvPr>
          <p:cNvSpPr>
            <a:spLocks noGrp="1"/>
          </p:cNvSpPr>
          <p:nvPr>
            <p:ph type="body" idx="16" hasCustomPrompt="1"/>
          </p:nvPr>
        </p:nvSpPr>
        <p:spPr>
          <a:xfrm>
            <a:off x="689866" y="1034183"/>
            <a:ext cx="2146468"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14" name="Text Placeholder 2">
            <a:extLst>
              <a:ext uri="{FF2B5EF4-FFF2-40B4-BE49-F238E27FC236}">
                <a16:creationId xmlns:a16="http://schemas.microsoft.com/office/drawing/2014/main" id="{E01239AC-2861-47B9-AE7F-9702B9AC0C45}"/>
              </a:ext>
            </a:extLst>
          </p:cNvPr>
          <p:cNvSpPr>
            <a:spLocks noGrp="1"/>
          </p:cNvSpPr>
          <p:nvPr>
            <p:ph type="body" idx="17" hasCustomPrompt="1"/>
          </p:nvPr>
        </p:nvSpPr>
        <p:spPr>
          <a:xfrm>
            <a:off x="689866" y="1411951"/>
            <a:ext cx="2146468" cy="457200"/>
          </a:xfrm>
          <a:prstGeom prst="rect">
            <a:avLst/>
          </a:prstGeom>
        </p:spPr>
        <p:txBody>
          <a:bodyPr vert="horz" lIns="91440" tIns="0" rIns="91440" bIns="45720" rtlCol="0" anchor="t">
            <a:noAutofit/>
          </a:bodyPr>
          <a:lstStyle>
            <a:lvl1pPr marL="0" indent="0" algn="r">
              <a:buNone/>
              <a:defRPr lang="en-US" sz="1600" dirty="0">
                <a:solidFill>
                  <a:schemeClr val="tx2"/>
                </a:solidFill>
                <a:cs typeface="Avenir Book"/>
              </a:defRPr>
            </a:lvl1pPr>
          </a:lstStyle>
          <a:p>
            <a:pPr marL="228600" lvl="0" indent="-228600" algn="r">
              <a:lnSpc>
                <a:spcPct val="110000"/>
              </a:lnSpc>
              <a:spcBef>
                <a:spcPct val="0"/>
              </a:spcBef>
              <a:spcAft>
                <a:spcPts val="0"/>
              </a:spcAft>
            </a:pPr>
            <a:r>
              <a:rPr lang="en-US" dirty="0"/>
              <a:t>Click to edit text</a:t>
            </a:r>
          </a:p>
        </p:txBody>
      </p:sp>
      <p:sp>
        <p:nvSpPr>
          <p:cNvPr id="15" name="Text Placeholder 56">
            <a:extLst>
              <a:ext uri="{FF2B5EF4-FFF2-40B4-BE49-F238E27FC236}">
                <a16:creationId xmlns:a16="http://schemas.microsoft.com/office/drawing/2014/main" id="{DBA88299-F42A-48EF-A548-94DF41870A57}"/>
              </a:ext>
            </a:extLst>
          </p:cNvPr>
          <p:cNvSpPr>
            <a:spLocks noGrp="1"/>
          </p:cNvSpPr>
          <p:nvPr>
            <p:ph type="body" sz="quarter" idx="19" hasCustomPrompt="1"/>
          </p:nvPr>
        </p:nvSpPr>
        <p:spPr>
          <a:xfrm>
            <a:off x="3646694" y="1130021"/>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6" name="Text Placeholder 56">
            <a:extLst>
              <a:ext uri="{FF2B5EF4-FFF2-40B4-BE49-F238E27FC236}">
                <a16:creationId xmlns:a16="http://schemas.microsoft.com/office/drawing/2014/main" id="{D1C6E7E0-0D66-44F3-A27D-D8CD5C928315}"/>
              </a:ext>
            </a:extLst>
          </p:cNvPr>
          <p:cNvSpPr>
            <a:spLocks noGrp="1"/>
          </p:cNvSpPr>
          <p:nvPr>
            <p:ph type="body" sz="quarter" idx="20" hasCustomPrompt="1"/>
          </p:nvPr>
        </p:nvSpPr>
        <p:spPr>
          <a:xfrm>
            <a:off x="7948844" y="1130021"/>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7" name="Text Placeholder 2">
            <a:extLst>
              <a:ext uri="{FF2B5EF4-FFF2-40B4-BE49-F238E27FC236}">
                <a16:creationId xmlns:a16="http://schemas.microsoft.com/office/drawing/2014/main" id="{EBDD786E-51BA-4D3C-B1D9-FA0598113A7C}"/>
              </a:ext>
            </a:extLst>
          </p:cNvPr>
          <p:cNvSpPr>
            <a:spLocks noGrp="1"/>
          </p:cNvSpPr>
          <p:nvPr>
            <p:ph type="body" idx="21" hasCustomPrompt="1"/>
          </p:nvPr>
        </p:nvSpPr>
        <p:spPr>
          <a:xfrm>
            <a:off x="3646693" y="758250"/>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lnSpc>
                <a:spcPct val="114000"/>
              </a:lnSpc>
              <a:spcBef>
                <a:spcPct val="0"/>
              </a:spcBef>
              <a:buFont typeface="Arial" panose="020B0604020202020204" pitchFamily="34" charset="0"/>
              <a:buNone/>
            </a:pPr>
            <a:r>
              <a:rPr lang="en-US" dirty="0"/>
              <a:t>CLICK TO EDIT TEXT</a:t>
            </a:r>
          </a:p>
        </p:txBody>
      </p:sp>
      <p:sp>
        <p:nvSpPr>
          <p:cNvPr id="18" name="Text Placeholder 2">
            <a:extLst>
              <a:ext uri="{FF2B5EF4-FFF2-40B4-BE49-F238E27FC236}">
                <a16:creationId xmlns:a16="http://schemas.microsoft.com/office/drawing/2014/main" id="{399A3140-5013-4784-9DD2-E1976043B880}"/>
              </a:ext>
            </a:extLst>
          </p:cNvPr>
          <p:cNvSpPr>
            <a:spLocks noGrp="1"/>
          </p:cNvSpPr>
          <p:nvPr>
            <p:ph type="body" idx="22" hasCustomPrompt="1"/>
          </p:nvPr>
        </p:nvSpPr>
        <p:spPr>
          <a:xfrm>
            <a:off x="7948843" y="756464"/>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lnSpc>
                <a:spcPct val="114000"/>
              </a:lnSpc>
              <a:spcBef>
                <a:spcPct val="0"/>
              </a:spcBef>
              <a:buFont typeface="Arial" panose="020B0604020202020204" pitchFamily="34" charset="0"/>
              <a:buNone/>
            </a:pPr>
            <a:r>
              <a:rPr lang="en-US" dirty="0"/>
              <a:t>CLICK TO EDIT TEXT</a:t>
            </a:r>
          </a:p>
        </p:txBody>
      </p:sp>
      <p:sp>
        <p:nvSpPr>
          <p:cNvPr id="19" name="Text Placeholder 2">
            <a:extLst>
              <a:ext uri="{FF2B5EF4-FFF2-40B4-BE49-F238E27FC236}">
                <a16:creationId xmlns:a16="http://schemas.microsoft.com/office/drawing/2014/main" id="{8CCAF992-A244-4009-A3E0-7270B745F03D}"/>
              </a:ext>
            </a:extLst>
          </p:cNvPr>
          <p:cNvSpPr>
            <a:spLocks noGrp="1"/>
          </p:cNvSpPr>
          <p:nvPr>
            <p:ph type="body" idx="23" hasCustomPrompt="1"/>
          </p:nvPr>
        </p:nvSpPr>
        <p:spPr>
          <a:xfrm>
            <a:off x="683431" y="2747585"/>
            <a:ext cx="2146468"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21" name="Text Placeholder 56">
            <a:extLst>
              <a:ext uri="{FF2B5EF4-FFF2-40B4-BE49-F238E27FC236}">
                <a16:creationId xmlns:a16="http://schemas.microsoft.com/office/drawing/2014/main" id="{F596F157-9633-4573-A025-660555756961}"/>
              </a:ext>
            </a:extLst>
          </p:cNvPr>
          <p:cNvSpPr>
            <a:spLocks noGrp="1"/>
          </p:cNvSpPr>
          <p:nvPr>
            <p:ph type="body" sz="quarter" idx="25" hasCustomPrompt="1"/>
          </p:nvPr>
        </p:nvSpPr>
        <p:spPr>
          <a:xfrm>
            <a:off x="3640259" y="2783761"/>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2" name="Text Placeholder 56">
            <a:extLst>
              <a:ext uri="{FF2B5EF4-FFF2-40B4-BE49-F238E27FC236}">
                <a16:creationId xmlns:a16="http://schemas.microsoft.com/office/drawing/2014/main" id="{6E22DCA0-3CD5-469E-B20B-DB92FA23B384}"/>
              </a:ext>
            </a:extLst>
          </p:cNvPr>
          <p:cNvSpPr>
            <a:spLocks noGrp="1"/>
          </p:cNvSpPr>
          <p:nvPr>
            <p:ph type="body" sz="quarter" idx="26" hasCustomPrompt="1"/>
          </p:nvPr>
        </p:nvSpPr>
        <p:spPr>
          <a:xfrm>
            <a:off x="7942409" y="2785544"/>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pic>
        <p:nvPicPr>
          <p:cNvPr id="40" name="Graphic 39">
            <a:extLst>
              <a:ext uri="{FF2B5EF4-FFF2-40B4-BE49-F238E27FC236}">
                <a16:creationId xmlns:a16="http://schemas.microsoft.com/office/drawing/2014/main" id="{4243DA45-946F-4025-9C81-D3B3DFE60C0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6402" y="1171098"/>
            <a:ext cx="182880" cy="182880"/>
          </a:xfrm>
          <a:prstGeom prst="rect">
            <a:avLst/>
          </a:prstGeom>
        </p:spPr>
      </p:pic>
      <p:pic>
        <p:nvPicPr>
          <p:cNvPr id="41" name="Graphic 40">
            <a:extLst>
              <a:ext uri="{FF2B5EF4-FFF2-40B4-BE49-F238E27FC236}">
                <a16:creationId xmlns:a16="http://schemas.microsoft.com/office/drawing/2014/main" id="{8221E662-4907-4CC6-B233-70CC6F832A4A}"/>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13542" y="2844166"/>
            <a:ext cx="228600" cy="228600"/>
          </a:xfrm>
          <a:prstGeom prst="rect">
            <a:avLst/>
          </a:prstGeom>
        </p:spPr>
      </p:pic>
      <p:cxnSp>
        <p:nvCxnSpPr>
          <p:cNvPr id="44" name="Conector recto 35">
            <a:extLst>
              <a:ext uri="{FF2B5EF4-FFF2-40B4-BE49-F238E27FC236}">
                <a16:creationId xmlns:a16="http://schemas.microsoft.com/office/drawing/2014/main" id="{17A3CE70-0888-457F-92AD-933B61AA1B3B}"/>
              </a:ext>
            </a:extLst>
          </p:cNvPr>
          <p:cNvCxnSpPr>
            <a:cxnSpLocks/>
          </p:cNvCxnSpPr>
          <p:nvPr userDrawn="1"/>
        </p:nvCxnSpPr>
        <p:spPr>
          <a:xfrm flipV="1">
            <a:off x="3227842" y="0"/>
            <a:ext cx="0" cy="1171098"/>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29F9786-C44E-4750-AFD0-2C215A91AA56}"/>
              </a:ext>
            </a:extLst>
          </p:cNvPr>
          <p:cNvSpPr/>
          <p:nvPr userDrawn="1"/>
        </p:nvSpPr>
        <p:spPr>
          <a:xfrm>
            <a:off x="7589520" y="4172480"/>
            <a:ext cx="4602480" cy="26855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1" name="Text Placeholder 2">
            <a:extLst>
              <a:ext uri="{FF2B5EF4-FFF2-40B4-BE49-F238E27FC236}">
                <a16:creationId xmlns:a16="http://schemas.microsoft.com/office/drawing/2014/main" id="{946786B3-3B4E-4D3E-9E10-21AFF5045607}"/>
              </a:ext>
            </a:extLst>
          </p:cNvPr>
          <p:cNvSpPr>
            <a:spLocks noGrp="1"/>
          </p:cNvSpPr>
          <p:nvPr>
            <p:ph type="body" idx="29" hasCustomPrompt="1"/>
          </p:nvPr>
        </p:nvSpPr>
        <p:spPr>
          <a:xfrm>
            <a:off x="8108958" y="5121378"/>
            <a:ext cx="3563602" cy="1097280"/>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53" name="Picture Placeholder 52">
            <a:extLst>
              <a:ext uri="{FF2B5EF4-FFF2-40B4-BE49-F238E27FC236}">
                <a16:creationId xmlns:a16="http://schemas.microsoft.com/office/drawing/2014/main" id="{DDF93668-E3C2-4130-A6BC-DED2CF5494FA}"/>
              </a:ext>
            </a:extLst>
          </p:cNvPr>
          <p:cNvSpPr>
            <a:spLocks noGrp="1"/>
          </p:cNvSpPr>
          <p:nvPr>
            <p:ph type="pic" sz="quarter" idx="30"/>
          </p:nvPr>
        </p:nvSpPr>
        <p:spPr>
          <a:xfrm>
            <a:off x="0" y="4172479"/>
            <a:ext cx="7589519" cy="2685521"/>
          </a:xfrm>
          <a:prstGeom prst="rect">
            <a:avLst/>
          </a:prstGeom>
        </p:spPr>
        <p:txBody>
          <a:bodyPr/>
          <a:lstStyle>
            <a:lvl1pPr marL="0" indent="0" algn="ctr">
              <a:buNone/>
              <a:defRPr/>
            </a:lvl1pPr>
          </a:lstStyle>
          <a:p>
            <a:endParaRPr lang="en-CA" dirty="0"/>
          </a:p>
        </p:txBody>
      </p:sp>
      <p:sp>
        <p:nvSpPr>
          <p:cNvPr id="56" name="Slide Number Placeholder 10">
            <a:extLst>
              <a:ext uri="{FF2B5EF4-FFF2-40B4-BE49-F238E27FC236}">
                <a16:creationId xmlns:a16="http://schemas.microsoft.com/office/drawing/2014/main" id="{B7584DE9-B663-4238-BD19-9D0815112E56}"/>
              </a:ext>
            </a:extLst>
          </p:cNvPr>
          <p:cNvSpPr>
            <a:spLocks noGrp="1"/>
          </p:cNvSpPr>
          <p:nvPr>
            <p:ph type="sldNum" sz="quarter" idx="12"/>
          </p:nvPr>
        </p:nvSpPr>
        <p:spPr>
          <a:xfrm flipV="1">
            <a:off x="11664399" y="634343"/>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25" name="Text Placeholder 2">
            <a:extLst>
              <a:ext uri="{FF2B5EF4-FFF2-40B4-BE49-F238E27FC236}">
                <a16:creationId xmlns:a16="http://schemas.microsoft.com/office/drawing/2014/main" id="{533DF653-9FCD-4F5F-983A-759686FBA8CD}"/>
              </a:ext>
            </a:extLst>
          </p:cNvPr>
          <p:cNvSpPr>
            <a:spLocks noGrp="1"/>
          </p:cNvSpPr>
          <p:nvPr>
            <p:ph type="body" sz="quarter" idx="32" hasCustomPrompt="1"/>
          </p:nvPr>
        </p:nvSpPr>
        <p:spPr>
          <a:xfrm>
            <a:off x="8013528" y="4469824"/>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
        <p:nvSpPr>
          <p:cNvPr id="27" name="Text Placeholder 2">
            <a:extLst>
              <a:ext uri="{FF2B5EF4-FFF2-40B4-BE49-F238E27FC236}">
                <a16:creationId xmlns:a16="http://schemas.microsoft.com/office/drawing/2014/main" id="{32CFBBCE-280C-4167-86D7-42407634E937}"/>
              </a:ext>
            </a:extLst>
          </p:cNvPr>
          <p:cNvSpPr>
            <a:spLocks noGrp="1"/>
          </p:cNvSpPr>
          <p:nvPr>
            <p:ph type="body" idx="31" hasCustomPrompt="1"/>
          </p:nvPr>
        </p:nvSpPr>
        <p:spPr>
          <a:xfrm>
            <a:off x="683431" y="3126745"/>
            <a:ext cx="2133599" cy="457200"/>
          </a:xfrm>
          <a:prstGeom prst="rect">
            <a:avLst/>
          </a:prstGeom>
        </p:spPr>
        <p:txBody>
          <a:bodyPr tIns="0" anchor="t">
            <a:noAutofit/>
          </a:bodyPr>
          <a:lstStyle>
            <a:lvl1pPr marL="0" indent="0" algn="r" defTabSz="914400" rtl="0" eaLnBrk="1" latinLnBrk="0" hangingPunct="1">
              <a:lnSpc>
                <a:spcPct val="110000"/>
              </a:lnSpc>
              <a:spcBef>
                <a:spcPct val="0"/>
              </a:spcBef>
              <a:spcAft>
                <a:spcPts val="0"/>
              </a:spcAft>
              <a:buFont typeface="Arial" panose="020B0604020202020204" pitchFamily="34" charset="0"/>
              <a:buNone/>
              <a:defRPr lang="en-US" sz="16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Tree>
    <p:extLst>
      <p:ext uri="{BB962C8B-B14F-4D97-AF65-F5344CB8AC3E}">
        <p14:creationId xmlns:p14="http://schemas.microsoft.com/office/powerpoint/2010/main" val="3231544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Short">
    <p:spTree>
      <p:nvGrpSpPr>
        <p:cNvPr id="1" name=""/>
        <p:cNvGrpSpPr/>
        <p:nvPr/>
      </p:nvGrpSpPr>
      <p:grpSpPr>
        <a:xfrm>
          <a:off x="0" y="0"/>
          <a:ext cx="0" cy="0"/>
          <a:chOff x="0" y="0"/>
          <a:chExt cx="0" cy="0"/>
        </a:xfrm>
      </p:grpSpPr>
      <p:cxnSp>
        <p:nvCxnSpPr>
          <p:cNvPr id="29" name="Conector recto 35">
            <a:extLst>
              <a:ext uri="{FF2B5EF4-FFF2-40B4-BE49-F238E27FC236}">
                <a16:creationId xmlns:a16="http://schemas.microsoft.com/office/drawing/2014/main" id="{51A9A042-7C6B-435C-A914-976A7813A9A7}"/>
              </a:ext>
            </a:extLst>
          </p:cNvPr>
          <p:cNvCxnSpPr>
            <a:cxnSpLocks/>
            <a:stCxn id="31" idx="3"/>
            <a:endCxn id="32" idx="1"/>
          </p:cNvCxnSpPr>
          <p:nvPr userDrawn="1"/>
        </p:nvCxnSpPr>
        <p:spPr>
          <a:xfrm>
            <a:off x="5075021"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A6039944-4420-4A90-98DF-8F6B588FAB1B}"/>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54872" y="3470091"/>
            <a:ext cx="182880" cy="182880"/>
          </a:xfrm>
          <a:prstGeom prst="rect">
            <a:avLst/>
          </a:prstGeom>
        </p:spPr>
      </p:pic>
      <p:pic>
        <p:nvPicPr>
          <p:cNvPr id="31" name="Graphic 30">
            <a:extLst>
              <a:ext uri="{FF2B5EF4-FFF2-40B4-BE49-F238E27FC236}">
                <a16:creationId xmlns:a16="http://schemas.microsoft.com/office/drawing/2014/main" id="{4C21787D-A0AF-44EC-8401-C3CDFAF40A4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2141" y="3470091"/>
            <a:ext cx="182880" cy="182880"/>
          </a:xfrm>
          <a:prstGeom prst="rect">
            <a:avLst/>
          </a:prstGeom>
        </p:spPr>
      </p:pic>
      <p:pic>
        <p:nvPicPr>
          <p:cNvPr id="32" name="Graphic 31">
            <a:extLst>
              <a:ext uri="{FF2B5EF4-FFF2-40B4-BE49-F238E27FC236}">
                <a16:creationId xmlns:a16="http://schemas.microsoft.com/office/drawing/2014/main" id="{8D03E510-624A-42A7-AE28-4D4CB41177BA}"/>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29410" y="3470091"/>
            <a:ext cx="182880" cy="182880"/>
          </a:xfrm>
          <a:prstGeom prst="rect">
            <a:avLst/>
          </a:prstGeom>
        </p:spPr>
      </p:pic>
      <p:pic>
        <p:nvPicPr>
          <p:cNvPr id="33" name="Graphic 32">
            <a:extLst>
              <a:ext uri="{FF2B5EF4-FFF2-40B4-BE49-F238E27FC236}">
                <a16:creationId xmlns:a16="http://schemas.microsoft.com/office/drawing/2014/main" id="{9264BBC6-BFBD-4079-8A94-AC3473128DDC}"/>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1883" y="3447231"/>
            <a:ext cx="228600" cy="228600"/>
          </a:xfrm>
          <a:prstGeom prst="rect">
            <a:avLst/>
          </a:prstGeom>
        </p:spPr>
      </p:pic>
      <p:pic>
        <p:nvPicPr>
          <p:cNvPr id="34" name="Graphic 33">
            <a:extLst>
              <a:ext uri="{FF2B5EF4-FFF2-40B4-BE49-F238E27FC236}">
                <a16:creationId xmlns:a16="http://schemas.microsoft.com/office/drawing/2014/main" id="{0C6C314D-3AA1-4980-87C3-2F8069651137}"/>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66679" y="3470091"/>
            <a:ext cx="182880" cy="182880"/>
          </a:xfrm>
          <a:prstGeom prst="rect">
            <a:avLst/>
          </a:prstGeom>
        </p:spPr>
      </p:pic>
      <p:pic>
        <p:nvPicPr>
          <p:cNvPr id="35" name="Graphic 34">
            <a:extLst>
              <a:ext uri="{FF2B5EF4-FFF2-40B4-BE49-F238E27FC236}">
                <a16:creationId xmlns:a16="http://schemas.microsoft.com/office/drawing/2014/main" id="{504F6E8F-D1BB-4032-8199-93EE3915B80B}"/>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3947" y="3447231"/>
            <a:ext cx="228600" cy="228600"/>
          </a:xfrm>
          <a:prstGeom prst="rect">
            <a:avLst/>
          </a:prstGeom>
        </p:spPr>
      </p:pic>
      <p:cxnSp>
        <p:nvCxnSpPr>
          <p:cNvPr id="36" name="Conector recto 35">
            <a:extLst>
              <a:ext uri="{FF2B5EF4-FFF2-40B4-BE49-F238E27FC236}">
                <a16:creationId xmlns:a16="http://schemas.microsoft.com/office/drawing/2014/main" id="{8D2CD219-D7C6-4E4B-AF2C-7188199E0916}"/>
              </a:ext>
            </a:extLst>
          </p:cNvPr>
          <p:cNvCxnSpPr>
            <a:cxnSpLocks/>
            <a:stCxn id="30" idx="3"/>
            <a:endCxn id="31" idx="1"/>
          </p:cNvCxnSpPr>
          <p:nvPr userDrawn="1"/>
        </p:nvCxnSpPr>
        <p:spPr>
          <a:xfrm>
            <a:off x="3137752"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Conector recto 35">
            <a:extLst>
              <a:ext uri="{FF2B5EF4-FFF2-40B4-BE49-F238E27FC236}">
                <a16:creationId xmlns:a16="http://schemas.microsoft.com/office/drawing/2014/main" id="{E313519A-5555-45C9-849B-695B9C849342}"/>
              </a:ext>
            </a:extLst>
          </p:cNvPr>
          <p:cNvCxnSpPr>
            <a:cxnSpLocks/>
            <a:stCxn id="32" idx="3"/>
            <a:endCxn id="34" idx="1"/>
          </p:cNvCxnSpPr>
          <p:nvPr userDrawn="1"/>
        </p:nvCxnSpPr>
        <p:spPr>
          <a:xfrm>
            <a:off x="7012290"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ector recto 35">
            <a:extLst>
              <a:ext uri="{FF2B5EF4-FFF2-40B4-BE49-F238E27FC236}">
                <a16:creationId xmlns:a16="http://schemas.microsoft.com/office/drawing/2014/main" id="{36175A90-8AF1-42D7-9D18-FC41F6A5D80A}"/>
              </a:ext>
            </a:extLst>
          </p:cNvPr>
          <p:cNvCxnSpPr>
            <a:cxnSpLocks/>
            <a:stCxn id="34" idx="3"/>
            <a:endCxn id="35" idx="1"/>
          </p:cNvCxnSpPr>
          <p:nvPr userDrawn="1"/>
        </p:nvCxnSpPr>
        <p:spPr>
          <a:xfrm>
            <a:off x="8949559" y="3561531"/>
            <a:ext cx="1754388"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2" name="Text Placeholder 56">
            <a:extLst>
              <a:ext uri="{FF2B5EF4-FFF2-40B4-BE49-F238E27FC236}">
                <a16:creationId xmlns:a16="http://schemas.microsoft.com/office/drawing/2014/main" id="{4B69D3B0-DD04-4661-A387-A47C69B1CE86}"/>
              </a:ext>
            </a:extLst>
          </p:cNvPr>
          <p:cNvSpPr>
            <a:spLocks noGrp="1"/>
          </p:cNvSpPr>
          <p:nvPr userDrawn="1">
            <p:ph type="body" sz="quarter" idx="38" hasCustomPrompt="1"/>
          </p:nvPr>
        </p:nvSpPr>
        <p:spPr>
          <a:xfrm>
            <a:off x="4576154" y="2073092"/>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cxnSp>
        <p:nvCxnSpPr>
          <p:cNvPr id="219" name="Conector recto 35">
            <a:extLst>
              <a:ext uri="{FF2B5EF4-FFF2-40B4-BE49-F238E27FC236}">
                <a16:creationId xmlns:a16="http://schemas.microsoft.com/office/drawing/2014/main" id="{87BA605F-8DA6-45A3-89BB-58D115CFE8E4}"/>
              </a:ext>
            </a:extLst>
          </p:cNvPr>
          <p:cNvCxnSpPr>
            <a:cxnSpLocks/>
            <a:stCxn id="33" idx="3"/>
            <a:endCxn id="30" idx="1"/>
          </p:cNvCxnSpPr>
          <p:nvPr userDrawn="1"/>
        </p:nvCxnSpPr>
        <p:spPr>
          <a:xfrm>
            <a:off x="1200483"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9" name="Text Placeholder 2">
            <a:extLst>
              <a:ext uri="{FF2B5EF4-FFF2-40B4-BE49-F238E27FC236}">
                <a16:creationId xmlns:a16="http://schemas.microsoft.com/office/drawing/2014/main" id="{5CD697B4-A800-4C73-8EF6-94FFEC3B03C7}"/>
              </a:ext>
            </a:extLst>
          </p:cNvPr>
          <p:cNvSpPr>
            <a:spLocks noGrp="1"/>
          </p:cNvSpPr>
          <p:nvPr userDrawn="1">
            <p:ph type="body" idx="16" hasCustomPrompt="1"/>
          </p:nvPr>
        </p:nvSpPr>
        <p:spPr>
          <a:xfrm>
            <a:off x="863640" y="1444679"/>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230" name="Text Placeholder 56">
            <a:extLst>
              <a:ext uri="{FF2B5EF4-FFF2-40B4-BE49-F238E27FC236}">
                <a16:creationId xmlns:a16="http://schemas.microsoft.com/office/drawing/2014/main" id="{BB01DB52-CDD1-4CFA-9DF1-8525C84AF439}"/>
              </a:ext>
            </a:extLst>
          </p:cNvPr>
          <p:cNvSpPr>
            <a:spLocks noGrp="1"/>
          </p:cNvSpPr>
          <p:nvPr userDrawn="1">
            <p:ph type="body" sz="quarter" idx="27" hasCustomPrompt="1"/>
          </p:nvPr>
        </p:nvSpPr>
        <p:spPr>
          <a:xfrm>
            <a:off x="866511" y="2073092"/>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232" name="Text Placeholder 56">
            <a:extLst>
              <a:ext uri="{FF2B5EF4-FFF2-40B4-BE49-F238E27FC236}">
                <a16:creationId xmlns:a16="http://schemas.microsoft.com/office/drawing/2014/main" id="{D4D58FDE-2C32-41F2-BEDE-B875CEE46E92}"/>
              </a:ext>
            </a:extLst>
          </p:cNvPr>
          <p:cNvSpPr>
            <a:spLocks noGrp="1"/>
          </p:cNvSpPr>
          <p:nvPr userDrawn="1">
            <p:ph type="body" sz="quarter" idx="44" hasCustomPrompt="1"/>
          </p:nvPr>
        </p:nvSpPr>
        <p:spPr>
          <a:xfrm>
            <a:off x="8281407" y="2073092"/>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242" name="Slide Number Placeholder 10">
            <a:extLst>
              <a:ext uri="{FF2B5EF4-FFF2-40B4-BE49-F238E27FC236}">
                <a16:creationId xmlns:a16="http://schemas.microsoft.com/office/drawing/2014/main" id="{FB8279DD-7366-4467-904B-451EB9660943}"/>
              </a:ext>
            </a:extLst>
          </p:cNvPr>
          <p:cNvSpPr>
            <a:spLocks noGrp="1"/>
          </p:cNvSpPr>
          <p:nvPr userDrawn="1">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263" name="Title 1">
            <a:extLst>
              <a:ext uri="{FF2B5EF4-FFF2-40B4-BE49-F238E27FC236}">
                <a16:creationId xmlns:a16="http://schemas.microsoft.com/office/drawing/2014/main" id="{F8BC83FD-E78C-4695-AC5E-09C1D628DD52}"/>
              </a:ext>
            </a:extLst>
          </p:cNvPr>
          <p:cNvSpPr>
            <a:spLocks noGrp="1"/>
          </p:cNvSpPr>
          <p:nvPr userDrawn="1">
            <p:ph type="title" hasCustomPrompt="1"/>
          </p:nvPr>
        </p:nvSpPr>
        <p:spPr>
          <a:xfrm>
            <a:off x="670562" y="607073"/>
            <a:ext cx="6542292" cy="365760"/>
          </a:xfrm>
          <a:prstGeom prst="rect">
            <a:avLst/>
          </a:prstGeom>
        </p:spPr>
        <p:txBody>
          <a:bodyPr vert="horz" lIns="0" tIns="0" rIns="0" bIns="0" rtlCol="0" anchor="ctr">
            <a:noAutofit/>
          </a:bodyPr>
          <a:lstStyle>
            <a:lvl1pPr>
              <a:defRPr lang="en-CA" dirty="0"/>
            </a:lvl1pPr>
          </a:lstStyle>
          <a:p>
            <a:pPr lvl="0">
              <a:lnSpc>
                <a:spcPct val="100000"/>
              </a:lnSpc>
            </a:pPr>
            <a:r>
              <a:rPr lang="en-US" dirty="0"/>
              <a:t>Click to edit title</a:t>
            </a:r>
            <a:endParaRPr lang="en-CA" dirty="0"/>
          </a:p>
        </p:txBody>
      </p:sp>
      <p:sp>
        <p:nvSpPr>
          <p:cNvPr id="40" name="Text Placeholder 2">
            <a:extLst>
              <a:ext uri="{FF2B5EF4-FFF2-40B4-BE49-F238E27FC236}">
                <a16:creationId xmlns:a16="http://schemas.microsoft.com/office/drawing/2014/main" id="{D310B6CA-4E36-4B35-A03C-28F4C341D9C4}"/>
              </a:ext>
            </a:extLst>
          </p:cNvPr>
          <p:cNvSpPr>
            <a:spLocks noGrp="1"/>
          </p:cNvSpPr>
          <p:nvPr userDrawn="1">
            <p:ph type="body" idx="24" hasCustomPrompt="1"/>
          </p:nvPr>
        </p:nvSpPr>
        <p:spPr>
          <a:xfrm>
            <a:off x="868479" y="1791776"/>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2" name="Text Placeholder 2">
            <a:extLst>
              <a:ext uri="{FF2B5EF4-FFF2-40B4-BE49-F238E27FC236}">
                <a16:creationId xmlns:a16="http://schemas.microsoft.com/office/drawing/2014/main" id="{B5E00F6B-7277-4893-BEED-403F0F0E344E}"/>
              </a:ext>
            </a:extLst>
          </p:cNvPr>
          <p:cNvSpPr>
            <a:spLocks noGrp="1"/>
          </p:cNvSpPr>
          <p:nvPr userDrawn="1">
            <p:ph type="body" idx="45" hasCustomPrompt="1"/>
          </p:nvPr>
        </p:nvSpPr>
        <p:spPr>
          <a:xfrm>
            <a:off x="4576154" y="1448715"/>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43" name="Text Placeholder 2">
            <a:extLst>
              <a:ext uri="{FF2B5EF4-FFF2-40B4-BE49-F238E27FC236}">
                <a16:creationId xmlns:a16="http://schemas.microsoft.com/office/drawing/2014/main" id="{9F74CE17-C36B-462A-A37F-F1A198A4675B}"/>
              </a:ext>
            </a:extLst>
          </p:cNvPr>
          <p:cNvSpPr>
            <a:spLocks noGrp="1"/>
          </p:cNvSpPr>
          <p:nvPr userDrawn="1">
            <p:ph type="body" idx="46" hasCustomPrompt="1"/>
          </p:nvPr>
        </p:nvSpPr>
        <p:spPr>
          <a:xfrm>
            <a:off x="4580993" y="1795812"/>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4" name="Text Placeholder 2">
            <a:extLst>
              <a:ext uri="{FF2B5EF4-FFF2-40B4-BE49-F238E27FC236}">
                <a16:creationId xmlns:a16="http://schemas.microsoft.com/office/drawing/2014/main" id="{974F2607-FA2A-4E62-B135-F0B091C7A74A}"/>
              </a:ext>
            </a:extLst>
          </p:cNvPr>
          <p:cNvSpPr>
            <a:spLocks noGrp="1"/>
          </p:cNvSpPr>
          <p:nvPr userDrawn="1">
            <p:ph type="body" idx="47" hasCustomPrompt="1"/>
          </p:nvPr>
        </p:nvSpPr>
        <p:spPr>
          <a:xfrm>
            <a:off x="8281407" y="1444679"/>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45" name="Text Placeholder 2">
            <a:extLst>
              <a:ext uri="{FF2B5EF4-FFF2-40B4-BE49-F238E27FC236}">
                <a16:creationId xmlns:a16="http://schemas.microsoft.com/office/drawing/2014/main" id="{FD19A12E-4B1C-46D3-95B8-DE051526578D}"/>
              </a:ext>
            </a:extLst>
          </p:cNvPr>
          <p:cNvSpPr>
            <a:spLocks noGrp="1"/>
          </p:cNvSpPr>
          <p:nvPr userDrawn="1">
            <p:ph type="body" idx="48" hasCustomPrompt="1"/>
          </p:nvPr>
        </p:nvSpPr>
        <p:spPr>
          <a:xfrm>
            <a:off x="8286246" y="1791776"/>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51" name="Text Placeholder 56">
            <a:extLst>
              <a:ext uri="{FF2B5EF4-FFF2-40B4-BE49-F238E27FC236}">
                <a16:creationId xmlns:a16="http://schemas.microsoft.com/office/drawing/2014/main" id="{53038B8B-6389-48AE-9AF6-69DE4452F5BE}"/>
              </a:ext>
            </a:extLst>
          </p:cNvPr>
          <p:cNvSpPr>
            <a:spLocks noGrp="1"/>
          </p:cNvSpPr>
          <p:nvPr userDrawn="1">
            <p:ph type="body" sz="quarter" idx="49" hasCustomPrompt="1"/>
          </p:nvPr>
        </p:nvSpPr>
        <p:spPr>
          <a:xfrm>
            <a:off x="1584471" y="4476199"/>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52" name="Text Placeholder 2">
            <a:extLst>
              <a:ext uri="{FF2B5EF4-FFF2-40B4-BE49-F238E27FC236}">
                <a16:creationId xmlns:a16="http://schemas.microsoft.com/office/drawing/2014/main" id="{C4E79AE2-AE02-4B79-85CB-11E98D51F09D}"/>
              </a:ext>
            </a:extLst>
          </p:cNvPr>
          <p:cNvSpPr>
            <a:spLocks noGrp="1"/>
          </p:cNvSpPr>
          <p:nvPr userDrawn="1">
            <p:ph type="body" idx="50" hasCustomPrompt="1"/>
          </p:nvPr>
        </p:nvSpPr>
        <p:spPr>
          <a:xfrm>
            <a:off x="1584471" y="3847786"/>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53" name="Text Placeholder 2">
            <a:extLst>
              <a:ext uri="{FF2B5EF4-FFF2-40B4-BE49-F238E27FC236}">
                <a16:creationId xmlns:a16="http://schemas.microsoft.com/office/drawing/2014/main" id="{A3F53855-ED7D-46BD-9A64-8C152D588672}"/>
              </a:ext>
            </a:extLst>
          </p:cNvPr>
          <p:cNvSpPr>
            <a:spLocks noGrp="1"/>
          </p:cNvSpPr>
          <p:nvPr userDrawn="1">
            <p:ph type="body" idx="51" hasCustomPrompt="1"/>
          </p:nvPr>
        </p:nvSpPr>
        <p:spPr>
          <a:xfrm>
            <a:off x="1589310" y="4194883"/>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57" name="Text Placeholder 56">
            <a:extLst>
              <a:ext uri="{FF2B5EF4-FFF2-40B4-BE49-F238E27FC236}">
                <a16:creationId xmlns:a16="http://schemas.microsoft.com/office/drawing/2014/main" id="{473E62F4-4D20-4C87-BC2F-4450DB7B4C56}"/>
              </a:ext>
            </a:extLst>
          </p:cNvPr>
          <p:cNvSpPr>
            <a:spLocks noGrp="1"/>
          </p:cNvSpPr>
          <p:nvPr userDrawn="1">
            <p:ph type="body" sz="quarter" idx="52" hasCustomPrompt="1"/>
          </p:nvPr>
        </p:nvSpPr>
        <p:spPr>
          <a:xfrm>
            <a:off x="5277545" y="4480393"/>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58" name="Text Placeholder 2">
            <a:extLst>
              <a:ext uri="{FF2B5EF4-FFF2-40B4-BE49-F238E27FC236}">
                <a16:creationId xmlns:a16="http://schemas.microsoft.com/office/drawing/2014/main" id="{DC6E2E53-BEF5-4340-BC84-FAFA9E12F2E6}"/>
              </a:ext>
            </a:extLst>
          </p:cNvPr>
          <p:cNvSpPr>
            <a:spLocks noGrp="1"/>
          </p:cNvSpPr>
          <p:nvPr userDrawn="1">
            <p:ph type="body" idx="53" hasCustomPrompt="1"/>
          </p:nvPr>
        </p:nvSpPr>
        <p:spPr>
          <a:xfrm>
            <a:off x="5277545" y="3851980"/>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59" name="Text Placeholder 2">
            <a:extLst>
              <a:ext uri="{FF2B5EF4-FFF2-40B4-BE49-F238E27FC236}">
                <a16:creationId xmlns:a16="http://schemas.microsoft.com/office/drawing/2014/main" id="{DCE96B03-BD24-4B5D-A1EF-111C724616E9}"/>
              </a:ext>
            </a:extLst>
          </p:cNvPr>
          <p:cNvSpPr>
            <a:spLocks noGrp="1"/>
          </p:cNvSpPr>
          <p:nvPr userDrawn="1">
            <p:ph type="body" idx="54" hasCustomPrompt="1"/>
          </p:nvPr>
        </p:nvSpPr>
        <p:spPr>
          <a:xfrm>
            <a:off x="5282384" y="4199077"/>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3" name="Text Placeholder 56">
            <a:extLst>
              <a:ext uri="{FF2B5EF4-FFF2-40B4-BE49-F238E27FC236}">
                <a16:creationId xmlns:a16="http://schemas.microsoft.com/office/drawing/2014/main" id="{A6EE4262-DA89-4EA7-9D40-2E5E151AE4A5}"/>
              </a:ext>
            </a:extLst>
          </p:cNvPr>
          <p:cNvSpPr>
            <a:spLocks noGrp="1"/>
          </p:cNvSpPr>
          <p:nvPr userDrawn="1">
            <p:ph type="body" sz="quarter" idx="55" hasCustomPrompt="1"/>
          </p:nvPr>
        </p:nvSpPr>
        <p:spPr>
          <a:xfrm>
            <a:off x="8973492" y="4476199"/>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64" name="Text Placeholder 2">
            <a:extLst>
              <a:ext uri="{FF2B5EF4-FFF2-40B4-BE49-F238E27FC236}">
                <a16:creationId xmlns:a16="http://schemas.microsoft.com/office/drawing/2014/main" id="{D168EB69-7592-4437-A91D-24AE2C3863AE}"/>
              </a:ext>
            </a:extLst>
          </p:cNvPr>
          <p:cNvSpPr>
            <a:spLocks noGrp="1"/>
          </p:cNvSpPr>
          <p:nvPr userDrawn="1">
            <p:ph type="body" idx="56" hasCustomPrompt="1"/>
          </p:nvPr>
        </p:nvSpPr>
        <p:spPr>
          <a:xfrm>
            <a:off x="8973492" y="3847786"/>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65" name="Text Placeholder 2">
            <a:extLst>
              <a:ext uri="{FF2B5EF4-FFF2-40B4-BE49-F238E27FC236}">
                <a16:creationId xmlns:a16="http://schemas.microsoft.com/office/drawing/2014/main" id="{10B1C6C6-507D-4E01-822F-6B614926636A}"/>
              </a:ext>
            </a:extLst>
          </p:cNvPr>
          <p:cNvSpPr>
            <a:spLocks noGrp="1"/>
          </p:cNvSpPr>
          <p:nvPr userDrawn="1">
            <p:ph type="body" idx="57" hasCustomPrompt="1"/>
          </p:nvPr>
        </p:nvSpPr>
        <p:spPr>
          <a:xfrm>
            <a:off x="8978331" y="4194883"/>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1" name="Text Placeholder 2">
            <a:extLst>
              <a:ext uri="{FF2B5EF4-FFF2-40B4-BE49-F238E27FC236}">
                <a16:creationId xmlns:a16="http://schemas.microsoft.com/office/drawing/2014/main" id="{B4F1317D-3619-4B6E-8D93-30DC0E0A2123}"/>
              </a:ext>
            </a:extLst>
          </p:cNvPr>
          <p:cNvSpPr>
            <a:spLocks noGrp="1"/>
          </p:cNvSpPr>
          <p:nvPr userDrawn="1">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Tree>
    <p:extLst>
      <p:ext uri="{BB962C8B-B14F-4D97-AF65-F5344CB8AC3E}">
        <p14:creationId xmlns:p14="http://schemas.microsoft.com/office/powerpoint/2010/main" val="378149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50" fill="hold"/>
                                        <p:tgtEl>
                                          <p:spTgt spid="35"/>
                                        </p:tgtEl>
                                        <p:attrNameLst>
                                          <p:attrName>ppt_x</p:attrName>
                                        </p:attrNameLst>
                                      </p:cBhvr>
                                      <p:tavLst>
                                        <p:tav tm="0">
                                          <p:val>
                                            <p:strVal val="0-#ppt_w/2"/>
                                          </p:val>
                                        </p:tav>
                                        <p:tav tm="100000">
                                          <p:val>
                                            <p:strVal val="#ppt_x"/>
                                          </p:val>
                                        </p:tav>
                                      </p:tavLst>
                                    </p:anim>
                                    <p:anim calcmode="lin" valueType="num">
                                      <p:cBhvr additive="base">
                                        <p:cTn id="8" dur="25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750" fill="hold"/>
                                        <p:tgtEl>
                                          <p:spTgt spid="32"/>
                                        </p:tgtEl>
                                        <p:attrNameLst>
                                          <p:attrName>ppt_x</p:attrName>
                                        </p:attrNameLst>
                                      </p:cBhvr>
                                      <p:tavLst>
                                        <p:tav tm="0">
                                          <p:val>
                                            <p:strVal val="0-#ppt_w/2"/>
                                          </p:val>
                                        </p:tav>
                                        <p:tav tm="100000">
                                          <p:val>
                                            <p:strVal val="#ppt_x"/>
                                          </p:val>
                                        </p:tav>
                                      </p:tavLst>
                                    </p:anim>
                                    <p:anim calcmode="lin" valueType="num">
                                      <p:cBhvr additive="base">
                                        <p:cTn id="16" dur="75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2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5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250" fill="hold"/>
                                        <p:tgtEl>
                                          <p:spTgt spid="30"/>
                                        </p:tgtEl>
                                        <p:attrNameLst>
                                          <p:attrName>ppt_x</p:attrName>
                                        </p:attrNameLst>
                                      </p:cBhvr>
                                      <p:tavLst>
                                        <p:tav tm="0">
                                          <p:val>
                                            <p:strVal val="0-#ppt_w/2"/>
                                          </p:val>
                                        </p:tav>
                                        <p:tav tm="100000">
                                          <p:val>
                                            <p:strVal val="#ppt_x"/>
                                          </p:val>
                                        </p:tav>
                                      </p:tavLst>
                                    </p:anim>
                                    <p:anim calcmode="lin" valueType="num">
                                      <p:cBhvr additive="base">
                                        <p:cTn id="24" dur="125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25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1250" fill="hold"/>
                                        <p:tgtEl>
                                          <p:spTgt spid="33"/>
                                        </p:tgtEl>
                                        <p:attrNameLst>
                                          <p:attrName>ppt_x</p:attrName>
                                        </p:attrNameLst>
                                      </p:cBhvr>
                                      <p:tavLst>
                                        <p:tav tm="0">
                                          <p:val>
                                            <p:strVal val="0-#ppt_w/2"/>
                                          </p:val>
                                        </p:tav>
                                        <p:tav tm="100000">
                                          <p:val>
                                            <p:strVal val="#ppt_x"/>
                                          </p:val>
                                        </p:tav>
                                      </p:tavLst>
                                    </p:anim>
                                    <p:anim calcmode="lin" valueType="num">
                                      <p:cBhvr additive="base">
                                        <p:cTn id="28" dur="1250" fill="hold"/>
                                        <p:tgtEl>
                                          <p:spTgt spid="3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5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25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par>
                                <p:cTn id="42" presetID="10" presetClass="entr" presetSubtype="0" fill="hold" nodeType="withEffect">
                                  <p:stCondLst>
                                    <p:cond delay="0"/>
                                  </p:stCondLst>
                                  <p:childTnLst>
                                    <p:set>
                                      <p:cBhvr>
                                        <p:cTn id="43" dur="1" fill="hold">
                                          <p:stCondLst>
                                            <p:cond delay="0"/>
                                          </p:stCondLst>
                                        </p:cTn>
                                        <p:tgtEl>
                                          <p:spTgt spid="219"/>
                                        </p:tgtEl>
                                        <p:attrNameLst>
                                          <p:attrName>style.visibility</p:attrName>
                                        </p:attrNameLst>
                                      </p:cBhvr>
                                      <p:to>
                                        <p:strVal val="visible"/>
                                      </p:to>
                                    </p:set>
                                    <p:animEffect transition="in" filter="fade">
                                      <p:cBhvr>
                                        <p:cTn id="44" dur="25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st + Colum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C32B8C-F477-4249-A2D1-CE22308E2139}"/>
              </a:ext>
            </a:extLst>
          </p:cNvPr>
          <p:cNvSpPr>
            <a:spLocks noGrp="1"/>
          </p:cNvSpPr>
          <p:nvPr>
            <p:ph type="title" hasCustomPrompt="1"/>
          </p:nvPr>
        </p:nvSpPr>
        <p:spPr>
          <a:xfrm>
            <a:off x="451931" y="483918"/>
            <a:ext cx="6309360" cy="365760"/>
          </a:xfrm>
          <a:prstGeom prst="rect">
            <a:avLst/>
          </a:prstGeom>
        </p:spPr>
        <p:txBody>
          <a:bodyPr vert="horz" lIns="0" tIns="0" rIns="0" bIns="0" rtlCol="0" anchor="ctr">
            <a:noAutofit/>
          </a:bodyPr>
          <a:lstStyle>
            <a:lvl1pPr>
              <a:defRPr lang="en-CA" dirty="0"/>
            </a:lvl1pPr>
          </a:lstStyle>
          <a:p>
            <a:pPr lvl="0">
              <a:lnSpc>
                <a:spcPct val="100000"/>
              </a:lnSpc>
            </a:pPr>
            <a:r>
              <a:rPr lang="en-US" dirty="0"/>
              <a:t>Click to edit title</a:t>
            </a:r>
            <a:endParaRPr lang="en-CA" dirty="0"/>
          </a:p>
        </p:txBody>
      </p:sp>
      <p:sp>
        <p:nvSpPr>
          <p:cNvPr id="7" name="Picture Placeholder 2">
            <a:extLst>
              <a:ext uri="{FF2B5EF4-FFF2-40B4-BE49-F238E27FC236}">
                <a16:creationId xmlns:a16="http://schemas.microsoft.com/office/drawing/2014/main" id="{241C08C3-92D3-43AC-B564-A0757282B9CB}"/>
              </a:ext>
            </a:extLst>
          </p:cNvPr>
          <p:cNvSpPr>
            <a:spLocks noGrp="1" noChangeAspect="1"/>
          </p:cNvSpPr>
          <p:nvPr>
            <p:ph type="pic" sz="quarter" idx="17"/>
          </p:nvPr>
        </p:nvSpPr>
        <p:spPr>
          <a:xfrm>
            <a:off x="452777" y="104400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8" name="Content Placeholder 2">
            <a:extLst>
              <a:ext uri="{FF2B5EF4-FFF2-40B4-BE49-F238E27FC236}">
                <a16:creationId xmlns:a16="http://schemas.microsoft.com/office/drawing/2014/main" id="{8326845E-D054-43AA-A751-4B3FD5A0E503}"/>
              </a:ext>
            </a:extLst>
          </p:cNvPr>
          <p:cNvSpPr>
            <a:spLocks noGrp="1"/>
          </p:cNvSpPr>
          <p:nvPr>
            <p:ph sz="half" idx="18" hasCustomPrompt="1"/>
          </p:nvPr>
        </p:nvSpPr>
        <p:spPr>
          <a:xfrm>
            <a:off x="1673171" y="1321565"/>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9" name="Text Placeholder 40">
            <a:extLst>
              <a:ext uri="{FF2B5EF4-FFF2-40B4-BE49-F238E27FC236}">
                <a16:creationId xmlns:a16="http://schemas.microsoft.com/office/drawing/2014/main" id="{1FD22E5C-0FAC-49C4-B163-312AC7736514}"/>
              </a:ext>
            </a:extLst>
          </p:cNvPr>
          <p:cNvSpPr>
            <a:spLocks noGrp="1"/>
          </p:cNvSpPr>
          <p:nvPr>
            <p:ph type="body" sz="quarter" idx="19" hasCustomPrompt="1"/>
          </p:nvPr>
        </p:nvSpPr>
        <p:spPr>
          <a:xfrm>
            <a:off x="1675391" y="1044734"/>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0" name="Picture Placeholder 2">
            <a:extLst>
              <a:ext uri="{FF2B5EF4-FFF2-40B4-BE49-F238E27FC236}">
                <a16:creationId xmlns:a16="http://schemas.microsoft.com/office/drawing/2014/main" id="{11B846A5-DE4B-477D-8E0F-0C1A9DE9A420}"/>
              </a:ext>
            </a:extLst>
          </p:cNvPr>
          <p:cNvSpPr>
            <a:spLocks noGrp="1" noChangeAspect="1"/>
          </p:cNvSpPr>
          <p:nvPr>
            <p:ph type="pic" sz="quarter" idx="20"/>
          </p:nvPr>
        </p:nvSpPr>
        <p:spPr>
          <a:xfrm>
            <a:off x="451931" y="240228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11" name="Text Placeholder 40">
            <a:extLst>
              <a:ext uri="{FF2B5EF4-FFF2-40B4-BE49-F238E27FC236}">
                <a16:creationId xmlns:a16="http://schemas.microsoft.com/office/drawing/2014/main" id="{48B9CED0-4C38-4E08-A83D-303E14F43E23}"/>
              </a:ext>
            </a:extLst>
          </p:cNvPr>
          <p:cNvSpPr>
            <a:spLocks noGrp="1"/>
          </p:cNvSpPr>
          <p:nvPr>
            <p:ph type="body" sz="quarter" idx="22" hasCustomPrompt="1"/>
          </p:nvPr>
        </p:nvSpPr>
        <p:spPr>
          <a:xfrm>
            <a:off x="1674545" y="2403014"/>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2" name="Picture Placeholder 2">
            <a:extLst>
              <a:ext uri="{FF2B5EF4-FFF2-40B4-BE49-F238E27FC236}">
                <a16:creationId xmlns:a16="http://schemas.microsoft.com/office/drawing/2014/main" id="{33E54DF2-1C74-4B52-AF7D-E8D752120F59}"/>
              </a:ext>
            </a:extLst>
          </p:cNvPr>
          <p:cNvSpPr>
            <a:spLocks noGrp="1" noChangeAspect="1"/>
          </p:cNvSpPr>
          <p:nvPr>
            <p:ph type="pic" sz="quarter" idx="23"/>
          </p:nvPr>
        </p:nvSpPr>
        <p:spPr>
          <a:xfrm>
            <a:off x="451931" y="3772566"/>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13" name="Text Placeholder 40">
            <a:extLst>
              <a:ext uri="{FF2B5EF4-FFF2-40B4-BE49-F238E27FC236}">
                <a16:creationId xmlns:a16="http://schemas.microsoft.com/office/drawing/2014/main" id="{E3C8D897-88FB-4B63-9211-178773B5396A}"/>
              </a:ext>
            </a:extLst>
          </p:cNvPr>
          <p:cNvSpPr>
            <a:spLocks noGrp="1"/>
          </p:cNvSpPr>
          <p:nvPr>
            <p:ph type="body" sz="quarter" idx="25" hasCustomPrompt="1"/>
          </p:nvPr>
        </p:nvSpPr>
        <p:spPr>
          <a:xfrm>
            <a:off x="1674545" y="3773292"/>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4" name="Picture Placeholder 2">
            <a:extLst>
              <a:ext uri="{FF2B5EF4-FFF2-40B4-BE49-F238E27FC236}">
                <a16:creationId xmlns:a16="http://schemas.microsoft.com/office/drawing/2014/main" id="{F7192263-5156-469A-AE2C-EF7C3895D0C5}"/>
              </a:ext>
            </a:extLst>
          </p:cNvPr>
          <p:cNvSpPr>
            <a:spLocks noGrp="1" noChangeAspect="1"/>
          </p:cNvSpPr>
          <p:nvPr>
            <p:ph type="pic" sz="quarter" idx="26"/>
          </p:nvPr>
        </p:nvSpPr>
        <p:spPr>
          <a:xfrm>
            <a:off x="451931" y="514958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15" name="Text Placeholder 40">
            <a:extLst>
              <a:ext uri="{FF2B5EF4-FFF2-40B4-BE49-F238E27FC236}">
                <a16:creationId xmlns:a16="http://schemas.microsoft.com/office/drawing/2014/main" id="{1730F6D6-0B32-412C-A634-97D3B323F26A}"/>
              </a:ext>
            </a:extLst>
          </p:cNvPr>
          <p:cNvSpPr>
            <a:spLocks noGrp="1"/>
          </p:cNvSpPr>
          <p:nvPr>
            <p:ph type="body" sz="quarter" idx="28" hasCustomPrompt="1"/>
          </p:nvPr>
        </p:nvSpPr>
        <p:spPr>
          <a:xfrm>
            <a:off x="1674545" y="5150314"/>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6" name="Content Placeholder 2">
            <a:extLst>
              <a:ext uri="{FF2B5EF4-FFF2-40B4-BE49-F238E27FC236}">
                <a16:creationId xmlns:a16="http://schemas.microsoft.com/office/drawing/2014/main" id="{3BDCB501-4EC8-4707-B59C-DF733FBE7E03}"/>
              </a:ext>
            </a:extLst>
          </p:cNvPr>
          <p:cNvSpPr>
            <a:spLocks noGrp="1"/>
          </p:cNvSpPr>
          <p:nvPr>
            <p:ph sz="half" idx="30" hasCustomPrompt="1"/>
          </p:nvPr>
        </p:nvSpPr>
        <p:spPr>
          <a:xfrm>
            <a:off x="1673171" y="2685583"/>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7" name="Content Placeholder 2">
            <a:extLst>
              <a:ext uri="{FF2B5EF4-FFF2-40B4-BE49-F238E27FC236}">
                <a16:creationId xmlns:a16="http://schemas.microsoft.com/office/drawing/2014/main" id="{DDCE246C-22E2-4ACF-91BD-6B3F5862B5E3}"/>
              </a:ext>
            </a:extLst>
          </p:cNvPr>
          <p:cNvSpPr>
            <a:spLocks noGrp="1"/>
          </p:cNvSpPr>
          <p:nvPr>
            <p:ph sz="half" idx="31" hasCustomPrompt="1"/>
          </p:nvPr>
        </p:nvSpPr>
        <p:spPr>
          <a:xfrm>
            <a:off x="1673171" y="4057460"/>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14000"/>
              </a:lnSpc>
              <a:spcBef>
                <a:spcPts val="300"/>
              </a:spcBef>
              <a:spcAft>
                <a:spcPts val="0"/>
              </a:spcAft>
              <a:buClr>
                <a:schemeClr val="bg2">
                  <a:lumMod val="75000"/>
                </a:schemeClr>
              </a:buClr>
              <a:buSzPct val="100000"/>
              <a:buFont typeface="Wingdings" panose="05000000000000000000" pitchFamily="2" charset="2"/>
              <a:buChar char=""/>
            </a:pPr>
            <a:r>
              <a:rPr lang="en-US" dirty="0"/>
              <a:t>Second level</a:t>
            </a:r>
          </a:p>
        </p:txBody>
      </p:sp>
      <p:sp>
        <p:nvSpPr>
          <p:cNvPr id="18" name="Content Placeholder 2">
            <a:extLst>
              <a:ext uri="{FF2B5EF4-FFF2-40B4-BE49-F238E27FC236}">
                <a16:creationId xmlns:a16="http://schemas.microsoft.com/office/drawing/2014/main" id="{81505AE3-FF5D-4A47-BDF2-7ABFFA6F3F4A}"/>
              </a:ext>
            </a:extLst>
          </p:cNvPr>
          <p:cNvSpPr>
            <a:spLocks noGrp="1"/>
          </p:cNvSpPr>
          <p:nvPr>
            <p:ph sz="half" idx="32" hasCustomPrompt="1"/>
          </p:nvPr>
        </p:nvSpPr>
        <p:spPr>
          <a:xfrm>
            <a:off x="1673171" y="5435488"/>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marL="230188" lvl="0" indent="-230188" algn="l" defTabSz="914400" rtl="0" eaLnBrk="1" latinLnBrk="0" hangingPunct="1">
              <a:lnSpc>
                <a:spcPct val="114000"/>
              </a:lnSpc>
              <a:spcBef>
                <a:spcPts val="300"/>
              </a:spcBef>
              <a:spcAft>
                <a:spcPts val="0"/>
              </a:spcAft>
              <a:buClr>
                <a:schemeClr val="accent1"/>
              </a:buClr>
              <a:buFont typeface="Wingdings 3" panose="05040102010807070707" pitchFamily="18" charset="2"/>
              <a:buChar char="´"/>
            </a:pPr>
            <a:r>
              <a:rPr lang="en-US" dirty="0"/>
              <a:t>Click to edit text styles</a:t>
            </a:r>
          </a:p>
          <a:p>
            <a:pPr marL="685800" lvl="1" indent="-228600" algn="l" defTabSz="914400" rtl="0" eaLnBrk="1" latinLnBrk="0" hangingPunct="1">
              <a:lnSpc>
                <a:spcPct val="114000"/>
              </a:lnSpc>
              <a:spcBef>
                <a:spcPts val="300"/>
              </a:spcBef>
              <a:spcAft>
                <a:spcPts val="0"/>
              </a:spcAft>
              <a:buClr>
                <a:schemeClr val="bg2">
                  <a:lumMod val="75000"/>
                </a:schemeClr>
              </a:buClr>
              <a:buSzPct val="100000"/>
              <a:buFont typeface="Wingdings" panose="05000000000000000000" pitchFamily="2" charset="2"/>
              <a:buChar char=""/>
            </a:pPr>
            <a:r>
              <a:rPr lang="en-US" dirty="0"/>
              <a:t>Second level</a:t>
            </a:r>
          </a:p>
        </p:txBody>
      </p:sp>
      <p:sp>
        <p:nvSpPr>
          <p:cNvPr id="19" name="Rectangle 18">
            <a:extLst>
              <a:ext uri="{FF2B5EF4-FFF2-40B4-BE49-F238E27FC236}">
                <a16:creationId xmlns:a16="http://schemas.microsoft.com/office/drawing/2014/main" id="{A77505E3-E8DC-4EB5-B561-A1A308CF1228}"/>
              </a:ext>
            </a:extLst>
          </p:cNvPr>
          <p:cNvSpPr/>
          <p:nvPr userDrawn="1"/>
        </p:nvSpPr>
        <p:spPr>
          <a:xfrm>
            <a:off x="7172898" y="0"/>
            <a:ext cx="5019102" cy="4989894"/>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Rectangle 19">
            <a:extLst>
              <a:ext uri="{FF2B5EF4-FFF2-40B4-BE49-F238E27FC236}">
                <a16:creationId xmlns:a16="http://schemas.microsoft.com/office/drawing/2014/main" id="{99B60EE8-BA3C-4814-BA08-5B4617A9793A}"/>
              </a:ext>
            </a:extLst>
          </p:cNvPr>
          <p:cNvSpPr/>
          <p:nvPr userDrawn="1"/>
        </p:nvSpPr>
        <p:spPr>
          <a:xfrm>
            <a:off x="7172898" y="4907282"/>
            <a:ext cx="5019102" cy="1950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Content Placeholder 2">
            <a:extLst>
              <a:ext uri="{FF2B5EF4-FFF2-40B4-BE49-F238E27FC236}">
                <a16:creationId xmlns:a16="http://schemas.microsoft.com/office/drawing/2014/main" id="{876423D4-0E03-4F5C-B3EE-87BC41C7C5DF}"/>
              </a:ext>
            </a:extLst>
          </p:cNvPr>
          <p:cNvSpPr>
            <a:spLocks noGrp="1"/>
          </p:cNvSpPr>
          <p:nvPr>
            <p:ph sz="half" idx="33" hasCustomPrompt="1"/>
          </p:nvPr>
        </p:nvSpPr>
        <p:spPr>
          <a:xfrm>
            <a:off x="7531638" y="1027206"/>
            <a:ext cx="3886200" cy="3471376"/>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4" name="Text Placeholder 2">
            <a:extLst>
              <a:ext uri="{FF2B5EF4-FFF2-40B4-BE49-F238E27FC236}">
                <a16:creationId xmlns:a16="http://schemas.microsoft.com/office/drawing/2014/main" id="{E006217A-CA5A-4825-96D2-971378E2DF4B}"/>
              </a:ext>
            </a:extLst>
          </p:cNvPr>
          <p:cNvSpPr>
            <a:spLocks noGrp="1"/>
          </p:cNvSpPr>
          <p:nvPr>
            <p:ph type="body" idx="35" hasCustomPrompt="1"/>
          </p:nvPr>
        </p:nvSpPr>
        <p:spPr>
          <a:xfrm>
            <a:off x="7531638" y="483918"/>
            <a:ext cx="3886200" cy="369332"/>
          </a:xfrm>
          <a:prstGeom prst="rect">
            <a:avLst/>
          </a:prstGeom>
        </p:spPr>
        <p:txBody>
          <a:bodyPr wrap="square" tIns="0" bIns="0" anchor="ctr">
            <a:spAutoFit/>
          </a:bodyPr>
          <a:lstStyle>
            <a:lvl1pPr marL="0" indent="0" algn="l">
              <a:lnSpc>
                <a:spcPct val="100000"/>
              </a:lnSpc>
              <a:spcBef>
                <a:spcPts val="0"/>
              </a:spcBef>
              <a:buNone/>
              <a:defRPr lang="en-US" sz="2400" kern="1200" dirty="0">
                <a:solidFill>
                  <a:schemeClr val="tx2"/>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35" name="Text Placeholder 2">
            <a:extLst>
              <a:ext uri="{FF2B5EF4-FFF2-40B4-BE49-F238E27FC236}">
                <a16:creationId xmlns:a16="http://schemas.microsoft.com/office/drawing/2014/main" id="{076A779E-7F28-4787-8363-26D6C44F3F6D}"/>
              </a:ext>
            </a:extLst>
          </p:cNvPr>
          <p:cNvSpPr>
            <a:spLocks noGrp="1"/>
          </p:cNvSpPr>
          <p:nvPr>
            <p:ph type="body" idx="29" hasCustomPrompt="1"/>
          </p:nvPr>
        </p:nvSpPr>
        <p:spPr>
          <a:xfrm>
            <a:off x="7692336" y="5730496"/>
            <a:ext cx="3886200" cy="731520"/>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22" name="Slide Number Placeholder 10">
            <a:extLst>
              <a:ext uri="{FF2B5EF4-FFF2-40B4-BE49-F238E27FC236}">
                <a16:creationId xmlns:a16="http://schemas.microsoft.com/office/drawing/2014/main" id="{AF178A54-F306-407D-8D86-FBDEF12AC8AE}"/>
              </a:ext>
            </a:extLst>
          </p:cNvPr>
          <p:cNvSpPr>
            <a:spLocks noGrp="1"/>
          </p:cNvSpPr>
          <p:nvPr>
            <p:ph type="sldNum" sz="quarter" idx="12"/>
          </p:nvPr>
        </p:nvSpPr>
        <p:spPr>
          <a:xfrm flipV="1">
            <a:off x="11664399" y="868633"/>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26" name="Text Placeholder 2">
            <a:extLst>
              <a:ext uri="{FF2B5EF4-FFF2-40B4-BE49-F238E27FC236}">
                <a16:creationId xmlns:a16="http://schemas.microsoft.com/office/drawing/2014/main" id="{184AACE9-57F1-42F8-94FD-3CDD6E2F82E4}"/>
              </a:ext>
            </a:extLst>
          </p:cNvPr>
          <p:cNvSpPr>
            <a:spLocks noGrp="1"/>
          </p:cNvSpPr>
          <p:nvPr>
            <p:ph type="body" sz="quarter" idx="36" hasCustomPrompt="1"/>
          </p:nvPr>
        </p:nvSpPr>
        <p:spPr>
          <a:xfrm>
            <a:off x="7599976" y="5082748"/>
            <a:ext cx="914400" cy="687003"/>
          </a:xfrm>
          <a:prstGeom prst="rect">
            <a:avLst/>
          </a:prstGeo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stStyle>
          <a:p>
            <a:pPr lvl="0"/>
            <a:r>
              <a:rPr lang="en-US" dirty="0"/>
              <a:t>“</a:t>
            </a:r>
            <a:endParaRPr lang="en-CA" dirty="0"/>
          </a:p>
        </p:txBody>
      </p:sp>
    </p:spTree>
    <p:extLst>
      <p:ext uri="{BB962C8B-B14F-4D97-AF65-F5344CB8AC3E}">
        <p14:creationId xmlns:p14="http://schemas.microsoft.com/office/powerpoint/2010/main" val="570168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Members 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C32B8C-F477-4249-A2D1-CE22308E2139}"/>
              </a:ext>
            </a:extLst>
          </p:cNvPr>
          <p:cNvSpPr>
            <a:spLocks noGrp="1"/>
          </p:cNvSpPr>
          <p:nvPr>
            <p:ph type="title" hasCustomPrompt="1"/>
          </p:nvPr>
        </p:nvSpPr>
        <p:spPr>
          <a:xfrm>
            <a:off x="2941320" y="481812"/>
            <a:ext cx="63093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7" name="Picture Placeholder 2">
            <a:extLst>
              <a:ext uri="{FF2B5EF4-FFF2-40B4-BE49-F238E27FC236}">
                <a16:creationId xmlns:a16="http://schemas.microsoft.com/office/drawing/2014/main" id="{241C08C3-92D3-43AC-B564-A0757282B9CB}"/>
              </a:ext>
            </a:extLst>
          </p:cNvPr>
          <p:cNvSpPr>
            <a:spLocks noGrp="1" noChangeAspect="1"/>
          </p:cNvSpPr>
          <p:nvPr>
            <p:ph type="pic" sz="quarter" idx="17"/>
          </p:nvPr>
        </p:nvSpPr>
        <p:spPr>
          <a:xfrm>
            <a:off x="452777" y="122002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22" name="Slide Number Placeholder 10">
            <a:extLst>
              <a:ext uri="{FF2B5EF4-FFF2-40B4-BE49-F238E27FC236}">
                <a16:creationId xmlns:a16="http://schemas.microsoft.com/office/drawing/2014/main" id="{AF178A54-F306-407D-8D86-FBDEF12AC8A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19" name="Content Placeholder 2">
            <a:extLst>
              <a:ext uri="{FF2B5EF4-FFF2-40B4-BE49-F238E27FC236}">
                <a16:creationId xmlns:a16="http://schemas.microsoft.com/office/drawing/2014/main" id="{A4DB029F-50CE-4F54-86CB-E880530521F6}"/>
              </a:ext>
            </a:extLst>
          </p:cNvPr>
          <p:cNvSpPr>
            <a:spLocks noGrp="1"/>
          </p:cNvSpPr>
          <p:nvPr>
            <p:ph sz="half" idx="18" hasCustomPrompt="1"/>
          </p:nvPr>
        </p:nvSpPr>
        <p:spPr>
          <a:xfrm>
            <a:off x="1713808" y="1835516"/>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0" name="Text Placeholder 40">
            <a:extLst>
              <a:ext uri="{FF2B5EF4-FFF2-40B4-BE49-F238E27FC236}">
                <a16:creationId xmlns:a16="http://schemas.microsoft.com/office/drawing/2014/main" id="{ECAB6EC9-2C01-4055-8403-C3BC8DB28CBB}"/>
              </a:ext>
            </a:extLst>
          </p:cNvPr>
          <p:cNvSpPr>
            <a:spLocks noGrp="1"/>
          </p:cNvSpPr>
          <p:nvPr>
            <p:ph type="body" sz="quarter" idx="19" hasCustomPrompt="1"/>
          </p:nvPr>
        </p:nvSpPr>
        <p:spPr>
          <a:xfrm>
            <a:off x="1716028" y="1244807"/>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1" name="Picture Placeholder 2">
            <a:extLst>
              <a:ext uri="{FF2B5EF4-FFF2-40B4-BE49-F238E27FC236}">
                <a16:creationId xmlns:a16="http://schemas.microsoft.com/office/drawing/2014/main" id="{4638B191-C3B4-4D42-9A1E-84DB2281575E}"/>
              </a:ext>
            </a:extLst>
          </p:cNvPr>
          <p:cNvSpPr>
            <a:spLocks noGrp="1" noChangeAspect="1"/>
          </p:cNvSpPr>
          <p:nvPr>
            <p:ph type="pic" sz="quarter" idx="20"/>
          </p:nvPr>
        </p:nvSpPr>
        <p:spPr>
          <a:xfrm>
            <a:off x="452777" y="3743783"/>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33" name="Picture Placeholder 2">
            <a:extLst>
              <a:ext uri="{FF2B5EF4-FFF2-40B4-BE49-F238E27FC236}">
                <a16:creationId xmlns:a16="http://schemas.microsoft.com/office/drawing/2014/main" id="{4475597D-5430-4955-90B7-530B0B95F97B}"/>
              </a:ext>
            </a:extLst>
          </p:cNvPr>
          <p:cNvSpPr>
            <a:spLocks noGrp="1" noChangeAspect="1"/>
          </p:cNvSpPr>
          <p:nvPr>
            <p:ph type="pic" sz="quarter" idx="37"/>
          </p:nvPr>
        </p:nvSpPr>
        <p:spPr>
          <a:xfrm>
            <a:off x="6098388" y="122002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36" name="Picture Placeholder 2">
            <a:extLst>
              <a:ext uri="{FF2B5EF4-FFF2-40B4-BE49-F238E27FC236}">
                <a16:creationId xmlns:a16="http://schemas.microsoft.com/office/drawing/2014/main" id="{EFDD6AF0-8FBC-48BB-8072-77C9FDBE8DD0}"/>
              </a:ext>
            </a:extLst>
          </p:cNvPr>
          <p:cNvSpPr>
            <a:spLocks noGrp="1" noChangeAspect="1"/>
          </p:cNvSpPr>
          <p:nvPr>
            <p:ph type="pic" sz="quarter" idx="40"/>
          </p:nvPr>
        </p:nvSpPr>
        <p:spPr>
          <a:xfrm>
            <a:off x="6098388" y="3743783"/>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40" name="Text Placeholder 40">
            <a:extLst>
              <a:ext uri="{FF2B5EF4-FFF2-40B4-BE49-F238E27FC236}">
                <a16:creationId xmlns:a16="http://schemas.microsoft.com/office/drawing/2014/main" id="{8E395123-829D-4474-A4C8-667BA5FBD0E8}"/>
              </a:ext>
            </a:extLst>
          </p:cNvPr>
          <p:cNvSpPr>
            <a:spLocks noGrp="1"/>
          </p:cNvSpPr>
          <p:nvPr>
            <p:ph type="body" sz="quarter" idx="43" hasCustomPrompt="1"/>
          </p:nvPr>
        </p:nvSpPr>
        <p:spPr>
          <a:xfrm>
            <a:off x="1713808" y="1593789"/>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8" name="Content Placeholder 2">
            <a:extLst>
              <a:ext uri="{FF2B5EF4-FFF2-40B4-BE49-F238E27FC236}">
                <a16:creationId xmlns:a16="http://schemas.microsoft.com/office/drawing/2014/main" id="{0104269F-D162-4134-991E-47C41086628D}"/>
              </a:ext>
            </a:extLst>
          </p:cNvPr>
          <p:cNvSpPr>
            <a:spLocks noGrp="1"/>
          </p:cNvSpPr>
          <p:nvPr>
            <p:ph sz="half" idx="44" hasCustomPrompt="1"/>
          </p:nvPr>
        </p:nvSpPr>
        <p:spPr>
          <a:xfrm>
            <a:off x="1711588" y="4334492"/>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9" name="Text Placeholder 40">
            <a:extLst>
              <a:ext uri="{FF2B5EF4-FFF2-40B4-BE49-F238E27FC236}">
                <a16:creationId xmlns:a16="http://schemas.microsoft.com/office/drawing/2014/main" id="{A342A5EC-B6FD-4C56-8B61-EE42E783DA32}"/>
              </a:ext>
            </a:extLst>
          </p:cNvPr>
          <p:cNvSpPr>
            <a:spLocks noGrp="1"/>
          </p:cNvSpPr>
          <p:nvPr>
            <p:ph type="body" sz="quarter" idx="45" hasCustomPrompt="1"/>
          </p:nvPr>
        </p:nvSpPr>
        <p:spPr>
          <a:xfrm>
            <a:off x="1713808" y="3743783"/>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30" name="Text Placeholder 40">
            <a:extLst>
              <a:ext uri="{FF2B5EF4-FFF2-40B4-BE49-F238E27FC236}">
                <a16:creationId xmlns:a16="http://schemas.microsoft.com/office/drawing/2014/main" id="{A21DA91F-BA41-40F1-9FE7-D324137B1D4F}"/>
              </a:ext>
            </a:extLst>
          </p:cNvPr>
          <p:cNvSpPr>
            <a:spLocks noGrp="1"/>
          </p:cNvSpPr>
          <p:nvPr>
            <p:ph type="body" sz="quarter" idx="46" hasCustomPrompt="1"/>
          </p:nvPr>
        </p:nvSpPr>
        <p:spPr>
          <a:xfrm>
            <a:off x="1711588" y="4092765"/>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43" name="Content Placeholder 2">
            <a:extLst>
              <a:ext uri="{FF2B5EF4-FFF2-40B4-BE49-F238E27FC236}">
                <a16:creationId xmlns:a16="http://schemas.microsoft.com/office/drawing/2014/main" id="{A7D9D299-1FA9-46A9-851C-C7D794A67E94}"/>
              </a:ext>
            </a:extLst>
          </p:cNvPr>
          <p:cNvSpPr>
            <a:spLocks noGrp="1"/>
          </p:cNvSpPr>
          <p:nvPr>
            <p:ph sz="half" idx="47" hasCustomPrompt="1"/>
          </p:nvPr>
        </p:nvSpPr>
        <p:spPr>
          <a:xfrm>
            <a:off x="7359419" y="4334492"/>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44" name="Text Placeholder 40">
            <a:extLst>
              <a:ext uri="{FF2B5EF4-FFF2-40B4-BE49-F238E27FC236}">
                <a16:creationId xmlns:a16="http://schemas.microsoft.com/office/drawing/2014/main" id="{F431094B-B77F-4E11-B155-5575047CB14B}"/>
              </a:ext>
            </a:extLst>
          </p:cNvPr>
          <p:cNvSpPr>
            <a:spLocks noGrp="1"/>
          </p:cNvSpPr>
          <p:nvPr>
            <p:ph type="body" sz="quarter" idx="48" hasCustomPrompt="1"/>
          </p:nvPr>
        </p:nvSpPr>
        <p:spPr>
          <a:xfrm>
            <a:off x="7361639" y="3743783"/>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45" name="Text Placeholder 40">
            <a:extLst>
              <a:ext uri="{FF2B5EF4-FFF2-40B4-BE49-F238E27FC236}">
                <a16:creationId xmlns:a16="http://schemas.microsoft.com/office/drawing/2014/main" id="{8C4F6957-900D-4D64-BE72-09C4D1DD7447}"/>
              </a:ext>
            </a:extLst>
          </p:cNvPr>
          <p:cNvSpPr>
            <a:spLocks noGrp="1"/>
          </p:cNvSpPr>
          <p:nvPr>
            <p:ph type="body" sz="quarter" idx="49" hasCustomPrompt="1"/>
          </p:nvPr>
        </p:nvSpPr>
        <p:spPr>
          <a:xfrm>
            <a:off x="7359419" y="4092765"/>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49" name="Content Placeholder 2">
            <a:extLst>
              <a:ext uri="{FF2B5EF4-FFF2-40B4-BE49-F238E27FC236}">
                <a16:creationId xmlns:a16="http://schemas.microsoft.com/office/drawing/2014/main" id="{0EBBEDFA-F0FF-4DA6-AC7E-C5DFC6F986A1}"/>
              </a:ext>
            </a:extLst>
          </p:cNvPr>
          <p:cNvSpPr>
            <a:spLocks noGrp="1"/>
          </p:cNvSpPr>
          <p:nvPr>
            <p:ph sz="half" idx="50" hasCustomPrompt="1"/>
          </p:nvPr>
        </p:nvSpPr>
        <p:spPr>
          <a:xfrm>
            <a:off x="7357199" y="1816733"/>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50" name="Text Placeholder 40">
            <a:extLst>
              <a:ext uri="{FF2B5EF4-FFF2-40B4-BE49-F238E27FC236}">
                <a16:creationId xmlns:a16="http://schemas.microsoft.com/office/drawing/2014/main" id="{060D3BD7-A6D4-4BD8-981A-EB9A307E2E15}"/>
              </a:ext>
            </a:extLst>
          </p:cNvPr>
          <p:cNvSpPr>
            <a:spLocks noGrp="1"/>
          </p:cNvSpPr>
          <p:nvPr>
            <p:ph type="body" sz="quarter" idx="51" hasCustomPrompt="1"/>
          </p:nvPr>
        </p:nvSpPr>
        <p:spPr>
          <a:xfrm>
            <a:off x="7359419" y="1226024"/>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51" name="Text Placeholder 40">
            <a:extLst>
              <a:ext uri="{FF2B5EF4-FFF2-40B4-BE49-F238E27FC236}">
                <a16:creationId xmlns:a16="http://schemas.microsoft.com/office/drawing/2014/main" id="{25D737B8-484D-48C0-AA3D-59AF7860E8C4}"/>
              </a:ext>
            </a:extLst>
          </p:cNvPr>
          <p:cNvSpPr>
            <a:spLocks noGrp="1"/>
          </p:cNvSpPr>
          <p:nvPr>
            <p:ph type="body" sz="quarter" idx="52" hasCustomPrompt="1"/>
          </p:nvPr>
        </p:nvSpPr>
        <p:spPr>
          <a:xfrm>
            <a:off x="7357199" y="1575006"/>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3" name="Text Placeholder 2">
            <a:extLst>
              <a:ext uri="{FF2B5EF4-FFF2-40B4-BE49-F238E27FC236}">
                <a16:creationId xmlns:a16="http://schemas.microsoft.com/office/drawing/2014/main" id="{B78E86EC-4229-468D-A1AA-98D35C58ABF4}"/>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Tree>
    <p:extLst>
      <p:ext uri="{BB962C8B-B14F-4D97-AF65-F5344CB8AC3E}">
        <p14:creationId xmlns:p14="http://schemas.microsoft.com/office/powerpoint/2010/main" val="2820423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Members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C32B8C-F477-4249-A2D1-CE22308E2139}"/>
              </a:ext>
            </a:extLst>
          </p:cNvPr>
          <p:cNvSpPr>
            <a:spLocks noGrp="1"/>
          </p:cNvSpPr>
          <p:nvPr>
            <p:ph type="title" hasCustomPrompt="1"/>
          </p:nvPr>
        </p:nvSpPr>
        <p:spPr>
          <a:xfrm>
            <a:off x="1681019" y="612945"/>
            <a:ext cx="640080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7" name="Picture Placeholder 2">
            <a:extLst>
              <a:ext uri="{FF2B5EF4-FFF2-40B4-BE49-F238E27FC236}">
                <a16:creationId xmlns:a16="http://schemas.microsoft.com/office/drawing/2014/main" id="{241C08C3-92D3-43AC-B564-A0757282B9CB}"/>
              </a:ext>
            </a:extLst>
          </p:cNvPr>
          <p:cNvSpPr>
            <a:spLocks noGrp="1" noChangeAspect="1"/>
          </p:cNvSpPr>
          <p:nvPr>
            <p:ph type="pic" sz="quarter" idx="17"/>
          </p:nvPr>
        </p:nvSpPr>
        <p:spPr>
          <a:xfrm>
            <a:off x="8322321" y="1188854"/>
            <a:ext cx="2103120" cy="210312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22" name="Slide Number Placeholder 10">
            <a:extLst>
              <a:ext uri="{FF2B5EF4-FFF2-40B4-BE49-F238E27FC236}">
                <a16:creationId xmlns:a16="http://schemas.microsoft.com/office/drawing/2014/main" id="{AF178A54-F306-407D-8D86-FBDEF12AC8A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19" name="Content Placeholder 2">
            <a:extLst>
              <a:ext uri="{FF2B5EF4-FFF2-40B4-BE49-F238E27FC236}">
                <a16:creationId xmlns:a16="http://schemas.microsoft.com/office/drawing/2014/main" id="{A4DB029F-50CE-4F54-86CB-E880530521F6}"/>
              </a:ext>
            </a:extLst>
          </p:cNvPr>
          <p:cNvSpPr>
            <a:spLocks noGrp="1"/>
          </p:cNvSpPr>
          <p:nvPr>
            <p:ph sz="half" idx="18" hasCustomPrompt="1"/>
          </p:nvPr>
        </p:nvSpPr>
        <p:spPr>
          <a:xfrm>
            <a:off x="1681019" y="1774556"/>
            <a:ext cx="640080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0" name="Text Placeholder 40">
            <a:extLst>
              <a:ext uri="{FF2B5EF4-FFF2-40B4-BE49-F238E27FC236}">
                <a16:creationId xmlns:a16="http://schemas.microsoft.com/office/drawing/2014/main" id="{ECAB6EC9-2C01-4055-8403-C3BC8DB28CBB}"/>
              </a:ext>
            </a:extLst>
          </p:cNvPr>
          <p:cNvSpPr>
            <a:spLocks noGrp="1"/>
          </p:cNvSpPr>
          <p:nvPr>
            <p:ph type="body" sz="quarter" idx="19" hasCustomPrompt="1"/>
          </p:nvPr>
        </p:nvSpPr>
        <p:spPr>
          <a:xfrm>
            <a:off x="1683239" y="1183847"/>
            <a:ext cx="640080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1" name="Picture Placeholder 2">
            <a:extLst>
              <a:ext uri="{FF2B5EF4-FFF2-40B4-BE49-F238E27FC236}">
                <a16:creationId xmlns:a16="http://schemas.microsoft.com/office/drawing/2014/main" id="{4638B191-C3B4-4D42-9A1E-84DB2281575E}"/>
              </a:ext>
            </a:extLst>
          </p:cNvPr>
          <p:cNvSpPr>
            <a:spLocks noGrp="1" noChangeAspect="1"/>
          </p:cNvSpPr>
          <p:nvPr>
            <p:ph type="pic" sz="quarter" idx="20"/>
          </p:nvPr>
        </p:nvSpPr>
        <p:spPr>
          <a:xfrm>
            <a:off x="8322321" y="3774262"/>
            <a:ext cx="2103120" cy="210312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40" name="Text Placeholder 40">
            <a:extLst>
              <a:ext uri="{FF2B5EF4-FFF2-40B4-BE49-F238E27FC236}">
                <a16:creationId xmlns:a16="http://schemas.microsoft.com/office/drawing/2014/main" id="{8E395123-829D-4474-A4C8-667BA5FBD0E8}"/>
              </a:ext>
            </a:extLst>
          </p:cNvPr>
          <p:cNvSpPr>
            <a:spLocks noGrp="1"/>
          </p:cNvSpPr>
          <p:nvPr>
            <p:ph type="body" sz="quarter" idx="43" hasCustomPrompt="1"/>
          </p:nvPr>
        </p:nvSpPr>
        <p:spPr>
          <a:xfrm>
            <a:off x="1681019" y="1532829"/>
            <a:ext cx="640080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8" name="Content Placeholder 2">
            <a:extLst>
              <a:ext uri="{FF2B5EF4-FFF2-40B4-BE49-F238E27FC236}">
                <a16:creationId xmlns:a16="http://schemas.microsoft.com/office/drawing/2014/main" id="{0104269F-D162-4134-991E-47C41086628D}"/>
              </a:ext>
            </a:extLst>
          </p:cNvPr>
          <p:cNvSpPr>
            <a:spLocks noGrp="1"/>
          </p:cNvSpPr>
          <p:nvPr>
            <p:ph sz="half" idx="44" hasCustomPrompt="1"/>
          </p:nvPr>
        </p:nvSpPr>
        <p:spPr>
          <a:xfrm>
            <a:off x="1681019" y="4364972"/>
            <a:ext cx="640080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9" name="Text Placeholder 40">
            <a:extLst>
              <a:ext uri="{FF2B5EF4-FFF2-40B4-BE49-F238E27FC236}">
                <a16:creationId xmlns:a16="http://schemas.microsoft.com/office/drawing/2014/main" id="{A342A5EC-B6FD-4C56-8B61-EE42E783DA32}"/>
              </a:ext>
            </a:extLst>
          </p:cNvPr>
          <p:cNvSpPr>
            <a:spLocks noGrp="1"/>
          </p:cNvSpPr>
          <p:nvPr>
            <p:ph type="body" sz="quarter" idx="45" hasCustomPrompt="1"/>
          </p:nvPr>
        </p:nvSpPr>
        <p:spPr>
          <a:xfrm>
            <a:off x="1683239" y="3774263"/>
            <a:ext cx="640080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30" name="Text Placeholder 40">
            <a:extLst>
              <a:ext uri="{FF2B5EF4-FFF2-40B4-BE49-F238E27FC236}">
                <a16:creationId xmlns:a16="http://schemas.microsoft.com/office/drawing/2014/main" id="{A21DA91F-BA41-40F1-9FE7-D324137B1D4F}"/>
              </a:ext>
            </a:extLst>
          </p:cNvPr>
          <p:cNvSpPr>
            <a:spLocks noGrp="1"/>
          </p:cNvSpPr>
          <p:nvPr>
            <p:ph type="body" sz="quarter" idx="46" hasCustomPrompt="1"/>
          </p:nvPr>
        </p:nvSpPr>
        <p:spPr>
          <a:xfrm>
            <a:off x="1681019" y="4123245"/>
            <a:ext cx="640080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5" name="Text Placeholder 2">
            <a:extLst>
              <a:ext uri="{FF2B5EF4-FFF2-40B4-BE49-F238E27FC236}">
                <a16:creationId xmlns:a16="http://schemas.microsoft.com/office/drawing/2014/main" id="{42B0341C-5EF7-4E12-BC29-AC1E92258A19}"/>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grpSp>
        <p:nvGrpSpPr>
          <p:cNvPr id="17" name="Group 16">
            <a:extLst>
              <a:ext uri="{FF2B5EF4-FFF2-40B4-BE49-F238E27FC236}">
                <a16:creationId xmlns:a16="http://schemas.microsoft.com/office/drawing/2014/main" id="{6F3A53E5-8802-4C53-9FAF-82C384A0F42E}"/>
              </a:ext>
            </a:extLst>
          </p:cNvPr>
          <p:cNvGrpSpPr/>
          <p:nvPr userDrawn="1"/>
        </p:nvGrpSpPr>
        <p:grpSpPr>
          <a:xfrm>
            <a:off x="-55417" y="1698919"/>
            <a:ext cx="1293089" cy="3460163"/>
            <a:chOff x="-55417" y="1892322"/>
            <a:chExt cx="1293089" cy="3460163"/>
          </a:xfrm>
        </p:grpSpPr>
        <p:pic>
          <p:nvPicPr>
            <p:cNvPr id="18" name="Graphic 17">
              <a:extLst>
                <a:ext uri="{FF2B5EF4-FFF2-40B4-BE49-F238E27FC236}">
                  <a16:creationId xmlns:a16="http://schemas.microsoft.com/office/drawing/2014/main" id="{E7EB5772-1344-471B-83EE-748B4138186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60588" r="29924"/>
            <a:stretch/>
          </p:blipFill>
          <p:spPr>
            <a:xfrm rot="5400000" flipV="1">
              <a:off x="-338528" y="3994756"/>
              <a:ext cx="1640840" cy="1074617"/>
            </a:xfrm>
            <a:prstGeom prst="rect">
              <a:avLst/>
            </a:prstGeom>
          </p:spPr>
        </p:pic>
        <p:pic>
          <p:nvPicPr>
            <p:cNvPr id="23" name="Graphic 22">
              <a:extLst>
                <a:ext uri="{FF2B5EF4-FFF2-40B4-BE49-F238E27FC236}">
                  <a16:creationId xmlns:a16="http://schemas.microsoft.com/office/drawing/2014/main" id="{DB3BE30E-D8AC-48A3-A0ED-E024A8E7B713}"/>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5400000" flipH="1">
              <a:off x="-584593" y="2476914"/>
              <a:ext cx="1819322" cy="650138"/>
            </a:xfrm>
            <a:prstGeom prst="rect">
              <a:avLst/>
            </a:prstGeom>
          </p:spPr>
        </p:pic>
        <p:pic>
          <p:nvPicPr>
            <p:cNvPr id="24" name="Graphic 23">
              <a:extLst>
                <a:ext uri="{FF2B5EF4-FFF2-40B4-BE49-F238E27FC236}">
                  <a16:creationId xmlns:a16="http://schemas.microsoft.com/office/drawing/2014/main" id="{C5FA5CC9-E526-4FA7-954F-0BE12C1028EE}"/>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3401717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son">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FC30E937-07EE-4D57-9E29-15FBD5E84374}"/>
              </a:ext>
            </a:extLst>
          </p:cNvPr>
          <p:cNvSpPr>
            <a:spLocks noGrp="1"/>
          </p:cNvSpPr>
          <p:nvPr>
            <p:ph sz="half" idx="35" hasCustomPrompt="1"/>
          </p:nvPr>
        </p:nvSpPr>
        <p:spPr>
          <a:xfrm>
            <a:off x="1539240" y="3515992"/>
            <a:ext cx="2743200" cy="2165951"/>
          </a:xfrm>
          <a:prstGeom prst="rect">
            <a:avLst/>
          </a:prstGeom>
        </p:spPr>
        <p:txBody>
          <a:bodyPr>
            <a:normAutofit/>
          </a:bodyPr>
          <a:lstStyle>
            <a:lvl1pPr marL="0" indent="0" algn="l">
              <a:lnSpc>
                <a:spcPct val="130000"/>
              </a:lnSpc>
              <a:spcBef>
                <a:spcPts val="0"/>
              </a:spcBef>
              <a:spcAft>
                <a:spcPts val="1200"/>
              </a:spcAft>
              <a:buClr>
                <a:schemeClr val="accent1"/>
              </a:buClr>
              <a:buFont typeface="Wingdings 3" panose="05040102010807070707" pitchFamily="18" charset="2"/>
              <a:buNone/>
              <a:defRPr lang="en-US" sz="1800" kern="1200" dirty="0">
                <a:solidFill>
                  <a:schemeClr val="bg2">
                    <a:lumMod val="10000"/>
                  </a:schemeClr>
                </a:solidFill>
                <a:latin typeface="+mn-lt"/>
                <a:ea typeface="+mn-ea"/>
                <a:cs typeface="+mn-cs"/>
              </a:defRPr>
            </a:lvl1pPr>
            <a:lvl2pPr marL="457200" indent="0" algn="l">
              <a:lnSpc>
                <a:spcPct val="114000"/>
              </a:lnSpc>
              <a:spcBef>
                <a:spcPts val="0"/>
              </a:spcBef>
              <a:spcAft>
                <a:spcPts val="600"/>
              </a:spcAft>
              <a:buClr>
                <a:schemeClr val="bg2">
                  <a:lumMod val="75000"/>
                </a:schemeClr>
              </a:buClr>
              <a:buSzPct val="100000"/>
              <a:buFont typeface="Wingdings" panose="05000000000000000000" pitchFamily="2" charset="2"/>
              <a:buNone/>
              <a:defRPr sz="12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p:txBody>
      </p:sp>
      <p:sp>
        <p:nvSpPr>
          <p:cNvPr id="12" name="Picture Placeholder 14">
            <a:extLst>
              <a:ext uri="{FF2B5EF4-FFF2-40B4-BE49-F238E27FC236}">
                <a16:creationId xmlns:a16="http://schemas.microsoft.com/office/drawing/2014/main" id="{2223EBB1-EA93-4984-AB79-F5A95C6C631C}"/>
              </a:ext>
            </a:extLst>
          </p:cNvPr>
          <p:cNvSpPr>
            <a:spLocks noGrp="1"/>
          </p:cNvSpPr>
          <p:nvPr>
            <p:ph type="pic" sz="quarter" idx="13"/>
          </p:nvPr>
        </p:nvSpPr>
        <p:spPr>
          <a:xfrm>
            <a:off x="1767840" y="650559"/>
            <a:ext cx="2286000" cy="2286000"/>
          </a:xfrm>
          <a:prstGeom prst="ellipse">
            <a:avLst/>
          </a:prstGeom>
        </p:spPr>
        <p:txBody>
          <a:bodyPr/>
          <a:lstStyle>
            <a:lvl1pPr marL="0" indent="0" algn="ctr">
              <a:buNone/>
              <a:defRPr/>
            </a:lvl1pPr>
          </a:lstStyle>
          <a:p>
            <a:endParaRPr lang="en-CA" dirty="0"/>
          </a:p>
        </p:txBody>
      </p:sp>
      <p:sp>
        <p:nvSpPr>
          <p:cNvPr id="16" name="Content Placeholder 2">
            <a:extLst>
              <a:ext uri="{FF2B5EF4-FFF2-40B4-BE49-F238E27FC236}">
                <a16:creationId xmlns:a16="http://schemas.microsoft.com/office/drawing/2014/main" id="{ADC8BCAF-7D2B-4729-88A8-A37166E2222B}"/>
              </a:ext>
            </a:extLst>
          </p:cNvPr>
          <p:cNvSpPr>
            <a:spLocks noGrp="1"/>
          </p:cNvSpPr>
          <p:nvPr>
            <p:ph sz="half" idx="36" hasCustomPrompt="1"/>
          </p:nvPr>
        </p:nvSpPr>
        <p:spPr>
          <a:xfrm>
            <a:off x="7909560" y="3515992"/>
            <a:ext cx="2743200" cy="2165951"/>
          </a:xfrm>
          <a:prstGeom prst="rect">
            <a:avLst/>
          </a:prstGeom>
        </p:spPr>
        <p:txBody>
          <a:bodyPr>
            <a:normAutofit/>
          </a:bodyPr>
          <a:lstStyle>
            <a:lvl1pPr marL="0" indent="0" algn="l">
              <a:lnSpc>
                <a:spcPct val="130000"/>
              </a:lnSpc>
              <a:spcBef>
                <a:spcPts val="0"/>
              </a:spcBef>
              <a:spcAft>
                <a:spcPts val="1200"/>
              </a:spcAft>
              <a:buClr>
                <a:schemeClr val="accent1"/>
              </a:buClr>
              <a:buFont typeface="Wingdings 3" panose="05040102010807070707" pitchFamily="18" charset="2"/>
              <a:buNone/>
              <a:defRPr lang="en-US" sz="1800" kern="1200" dirty="0">
                <a:solidFill>
                  <a:schemeClr val="bg2">
                    <a:lumMod val="10000"/>
                  </a:schemeClr>
                </a:solidFill>
                <a:latin typeface="+mn-lt"/>
                <a:ea typeface="+mn-ea"/>
                <a:cs typeface="+mn-cs"/>
              </a:defRPr>
            </a:lvl1pPr>
            <a:lvl2pPr marL="457200" indent="0" algn="l">
              <a:lnSpc>
                <a:spcPct val="114000"/>
              </a:lnSpc>
              <a:spcBef>
                <a:spcPts val="0"/>
              </a:spcBef>
              <a:spcAft>
                <a:spcPts val="600"/>
              </a:spcAft>
              <a:buClr>
                <a:schemeClr val="bg2">
                  <a:lumMod val="75000"/>
                </a:schemeClr>
              </a:buClr>
              <a:buSzPct val="100000"/>
              <a:buFont typeface="Wingdings" panose="05000000000000000000" pitchFamily="2" charset="2"/>
              <a:buNone/>
              <a:defRPr sz="12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p:txBody>
      </p:sp>
      <p:sp>
        <p:nvSpPr>
          <p:cNvPr id="17" name="Picture Placeholder 14">
            <a:extLst>
              <a:ext uri="{FF2B5EF4-FFF2-40B4-BE49-F238E27FC236}">
                <a16:creationId xmlns:a16="http://schemas.microsoft.com/office/drawing/2014/main" id="{62260111-2A0C-4051-BF4F-0B76C33FFED9}"/>
              </a:ext>
            </a:extLst>
          </p:cNvPr>
          <p:cNvSpPr>
            <a:spLocks noGrp="1"/>
          </p:cNvSpPr>
          <p:nvPr>
            <p:ph type="pic" sz="quarter" idx="37"/>
          </p:nvPr>
        </p:nvSpPr>
        <p:spPr>
          <a:xfrm>
            <a:off x="4953000" y="650559"/>
            <a:ext cx="2286000" cy="2286000"/>
          </a:xfrm>
          <a:prstGeom prst="ellipse">
            <a:avLst/>
          </a:prstGeom>
        </p:spPr>
        <p:txBody>
          <a:bodyPr/>
          <a:lstStyle>
            <a:lvl1pPr marL="0" indent="0" algn="ctr">
              <a:buNone/>
              <a:defRPr/>
            </a:lvl1pPr>
          </a:lstStyle>
          <a:p>
            <a:endParaRPr lang="en-CA" dirty="0"/>
          </a:p>
        </p:txBody>
      </p:sp>
      <p:sp>
        <p:nvSpPr>
          <p:cNvPr id="20" name="Content Placeholder 2">
            <a:extLst>
              <a:ext uri="{FF2B5EF4-FFF2-40B4-BE49-F238E27FC236}">
                <a16:creationId xmlns:a16="http://schemas.microsoft.com/office/drawing/2014/main" id="{DDB8CC27-E5D9-474C-B76D-BCAC5BBB75A7}"/>
              </a:ext>
            </a:extLst>
          </p:cNvPr>
          <p:cNvSpPr>
            <a:spLocks noGrp="1"/>
          </p:cNvSpPr>
          <p:nvPr>
            <p:ph sz="half" idx="38" hasCustomPrompt="1"/>
          </p:nvPr>
        </p:nvSpPr>
        <p:spPr>
          <a:xfrm>
            <a:off x="4724400" y="3515992"/>
            <a:ext cx="2743200" cy="2165951"/>
          </a:xfrm>
          <a:prstGeom prst="rect">
            <a:avLst/>
          </a:prstGeom>
        </p:spPr>
        <p:txBody>
          <a:bodyPr>
            <a:normAutofit/>
          </a:bodyPr>
          <a:lstStyle>
            <a:lvl1pPr marL="0" indent="0" algn="l">
              <a:lnSpc>
                <a:spcPct val="130000"/>
              </a:lnSpc>
              <a:spcBef>
                <a:spcPts val="0"/>
              </a:spcBef>
              <a:spcAft>
                <a:spcPts val="1200"/>
              </a:spcAft>
              <a:buClr>
                <a:schemeClr val="accent1"/>
              </a:buClr>
              <a:buFont typeface="Wingdings 3" panose="05040102010807070707" pitchFamily="18" charset="2"/>
              <a:buNone/>
              <a:defRPr lang="en-US" sz="1800" kern="1200" dirty="0">
                <a:solidFill>
                  <a:schemeClr val="bg2">
                    <a:lumMod val="10000"/>
                  </a:schemeClr>
                </a:solidFill>
                <a:latin typeface="+mn-lt"/>
                <a:ea typeface="+mn-ea"/>
                <a:cs typeface="+mn-cs"/>
              </a:defRPr>
            </a:lvl1pPr>
            <a:lvl2pPr marL="457200" indent="0" algn="l">
              <a:lnSpc>
                <a:spcPct val="114000"/>
              </a:lnSpc>
              <a:spcBef>
                <a:spcPts val="0"/>
              </a:spcBef>
              <a:spcAft>
                <a:spcPts val="600"/>
              </a:spcAft>
              <a:buClr>
                <a:schemeClr val="bg2">
                  <a:lumMod val="75000"/>
                </a:schemeClr>
              </a:buClr>
              <a:buSzPct val="100000"/>
              <a:buFont typeface="Wingdings" panose="05000000000000000000" pitchFamily="2" charset="2"/>
              <a:buNone/>
              <a:defRPr sz="12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p:txBody>
      </p:sp>
      <p:sp>
        <p:nvSpPr>
          <p:cNvPr id="22" name="Text Placeholder 2">
            <a:extLst>
              <a:ext uri="{FF2B5EF4-FFF2-40B4-BE49-F238E27FC236}">
                <a16:creationId xmlns:a16="http://schemas.microsoft.com/office/drawing/2014/main" id="{8D6A9086-EECE-4740-BEB8-4BB816E7E75A}"/>
              </a:ext>
            </a:extLst>
          </p:cNvPr>
          <p:cNvSpPr>
            <a:spLocks noGrp="1"/>
          </p:cNvSpPr>
          <p:nvPr>
            <p:ph type="body" idx="17" hasCustomPrompt="1"/>
          </p:nvPr>
        </p:nvSpPr>
        <p:spPr>
          <a:xfrm>
            <a:off x="1539240" y="3176395"/>
            <a:ext cx="2743200" cy="320040"/>
          </a:xfrm>
          <a:prstGeom prst="rect">
            <a:avLst/>
          </a:prstGeom>
        </p:spPr>
        <p:txBody>
          <a:bodyPr anchor="ctr">
            <a:norm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2000" kern="1200" spc="0" baseline="0" dirty="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23" name="Text Placeholder 2">
            <a:extLst>
              <a:ext uri="{FF2B5EF4-FFF2-40B4-BE49-F238E27FC236}">
                <a16:creationId xmlns:a16="http://schemas.microsoft.com/office/drawing/2014/main" id="{9EDAA32F-9A5E-4264-81A7-9DBCC084DE5E}"/>
              </a:ext>
            </a:extLst>
          </p:cNvPr>
          <p:cNvSpPr>
            <a:spLocks noGrp="1"/>
          </p:cNvSpPr>
          <p:nvPr>
            <p:ph type="body" idx="18" hasCustomPrompt="1"/>
          </p:nvPr>
        </p:nvSpPr>
        <p:spPr>
          <a:xfrm>
            <a:off x="4724400" y="3171187"/>
            <a:ext cx="2743200" cy="320040"/>
          </a:xfrm>
          <a:prstGeom prst="rect">
            <a:avLst/>
          </a:prstGeom>
        </p:spPr>
        <p:txBody>
          <a:bodyPr anchor="ctr">
            <a:norm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2000" kern="1200" spc="0" baseline="0" dirty="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85750" lvl="0" indent="-285750" algn="l" defTabSz="914400" rtl="0" eaLnBrk="1" latinLnBrk="0" hangingPunct="1">
              <a:lnSpc>
                <a:spcPct val="90000"/>
              </a:lnSpc>
              <a:spcBef>
                <a:spcPct val="0"/>
              </a:spcBef>
            </a:pPr>
            <a:r>
              <a:rPr lang="en-US" dirty="0"/>
              <a:t>Click to edit text</a:t>
            </a:r>
          </a:p>
        </p:txBody>
      </p:sp>
      <p:sp>
        <p:nvSpPr>
          <p:cNvPr id="24" name="Text Placeholder 2">
            <a:extLst>
              <a:ext uri="{FF2B5EF4-FFF2-40B4-BE49-F238E27FC236}">
                <a16:creationId xmlns:a16="http://schemas.microsoft.com/office/drawing/2014/main" id="{5F4E5795-6311-494D-9B63-22E7B7DD1134}"/>
              </a:ext>
            </a:extLst>
          </p:cNvPr>
          <p:cNvSpPr>
            <a:spLocks noGrp="1"/>
          </p:cNvSpPr>
          <p:nvPr>
            <p:ph type="body" idx="40" hasCustomPrompt="1"/>
          </p:nvPr>
        </p:nvSpPr>
        <p:spPr>
          <a:xfrm>
            <a:off x="7909560" y="3176644"/>
            <a:ext cx="2743200" cy="320040"/>
          </a:xfrm>
          <a:prstGeom prst="rect">
            <a:avLst/>
          </a:prstGeom>
        </p:spPr>
        <p:txBody>
          <a:bodyPr anchor="ctr">
            <a:norm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2000" kern="1200" spc="0" baseline="0" dirty="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85750" lvl="0" indent="-285750" algn="l" defTabSz="914400" rtl="0" eaLnBrk="1" latinLnBrk="0" hangingPunct="1">
              <a:lnSpc>
                <a:spcPct val="90000"/>
              </a:lnSpc>
              <a:spcBef>
                <a:spcPct val="0"/>
              </a:spcBef>
            </a:pPr>
            <a:r>
              <a:rPr lang="en-US" dirty="0"/>
              <a:t>Click to edit text</a:t>
            </a:r>
          </a:p>
        </p:txBody>
      </p:sp>
      <p:sp>
        <p:nvSpPr>
          <p:cNvPr id="26" name="Slide Number Placeholder 10">
            <a:extLst>
              <a:ext uri="{FF2B5EF4-FFF2-40B4-BE49-F238E27FC236}">
                <a16:creationId xmlns:a16="http://schemas.microsoft.com/office/drawing/2014/main" id="{374140C4-FF3F-4319-9FD8-525A36283B2C}"/>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18" name="Text Placeholder 2">
            <a:extLst>
              <a:ext uri="{FF2B5EF4-FFF2-40B4-BE49-F238E27FC236}">
                <a16:creationId xmlns:a16="http://schemas.microsoft.com/office/drawing/2014/main" id="{47925FD0-FAEF-4C27-9197-F4CD9A9FAD2E}"/>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30" name="Picture Placeholder 14">
            <a:extLst>
              <a:ext uri="{FF2B5EF4-FFF2-40B4-BE49-F238E27FC236}">
                <a16:creationId xmlns:a16="http://schemas.microsoft.com/office/drawing/2014/main" id="{50E279B9-0131-4E82-8435-831E99E90AE2}"/>
              </a:ext>
            </a:extLst>
          </p:cNvPr>
          <p:cNvSpPr>
            <a:spLocks noGrp="1"/>
          </p:cNvSpPr>
          <p:nvPr>
            <p:ph type="pic" sz="quarter" idx="39"/>
          </p:nvPr>
        </p:nvSpPr>
        <p:spPr>
          <a:xfrm>
            <a:off x="8138160" y="650559"/>
            <a:ext cx="2286000" cy="2286000"/>
          </a:xfrm>
          <a:prstGeom prst="ellipse">
            <a:avLst/>
          </a:prstGeom>
        </p:spPr>
        <p:txBody>
          <a:bodyPr/>
          <a:lstStyle>
            <a:lvl1pPr marL="0" indent="0" algn="ctr">
              <a:buNone/>
              <a:defRPr/>
            </a:lvl1pPr>
          </a:lstStyle>
          <a:p>
            <a:endParaRPr lang="en-CA" dirty="0"/>
          </a:p>
        </p:txBody>
      </p:sp>
      <p:pic>
        <p:nvPicPr>
          <p:cNvPr id="19" name="Graphic 18">
            <a:extLst>
              <a:ext uri="{FF2B5EF4-FFF2-40B4-BE49-F238E27FC236}">
                <a16:creationId xmlns:a16="http://schemas.microsoft.com/office/drawing/2014/main" id="{93FA2083-1CC0-403F-87CD-CA2CF38C222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60588" r="29924"/>
          <a:stretch/>
        </p:blipFill>
        <p:spPr>
          <a:xfrm rot="5400000" flipV="1">
            <a:off x="-338528" y="3637785"/>
            <a:ext cx="1640840" cy="1074617"/>
          </a:xfrm>
          <a:prstGeom prst="rect">
            <a:avLst/>
          </a:prstGeom>
        </p:spPr>
      </p:pic>
      <p:pic>
        <p:nvPicPr>
          <p:cNvPr id="21" name="Graphic 20">
            <a:extLst>
              <a:ext uri="{FF2B5EF4-FFF2-40B4-BE49-F238E27FC236}">
                <a16:creationId xmlns:a16="http://schemas.microsoft.com/office/drawing/2014/main" id="{A01001C5-5A45-452E-8A35-FA89E5B39C50}"/>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5400000" flipH="1">
            <a:off x="-583567" y="5344716"/>
            <a:ext cx="1819322" cy="650138"/>
          </a:xfrm>
          <a:prstGeom prst="rect">
            <a:avLst/>
          </a:prstGeom>
        </p:spPr>
      </p:pic>
      <p:pic>
        <p:nvPicPr>
          <p:cNvPr id="25" name="Graphic 24">
            <a:extLst>
              <a:ext uri="{FF2B5EF4-FFF2-40B4-BE49-F238E27FC236}">
                <a16:creationId xmlns:a16="http://schemas.microsoft.com/office/drawing/2014/main" id="{FB73D7A6-3579-4F84-BD04-4ACC27999D4F}"/>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18472" y="4519432"/>
            <a:ext cx="1219200" cy="925908"/>
          </a:xfrm>
          <a:prstGeom prst="rect">
            <a:avLst/>
          </a:prstGeom>
        </p:spPr>
      </p:pic>
    </p:spTree>
    <p:extLst>
      <p:ext uri="{BB962C8B-B14F-4D97-AF65-F5344CB8AC3E}">
        <p14:creationId xmlns:p14="http://schemas.microsoft.com/office/powerpoint/2010/main" val="1894460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58EA9670-8083-4C97-AA02-EA9F5B1CED03}"/>
              </a:ext>
            </a:extLst>
          </p:cNvPr>
          <p:cNvSpPr>
            <a:spLocks noGrp="1"/>
          </p:cNvSpPr>
          <p:nvPr>
            <p:ph type="pic" sz="quarter" idx="17"/>
          </p:nvPr>
        </p:nvSpPr>
        <p:spPr>
          <a:xfrm>
            <a:off x="746760" y="3179392"/>
            <a:ext cx="10698480" cy="3040250"/>
          </a:xfrm>
          <a:prstGeom prst="rect">
            <a:avLst/>
          </a:prstGeom>
        </p:spPr>
        <p:txBody>
          <a:bodyPr/>
          <a:lstStyle>
            <a:lvl1pPr marL="0" indent="0" algn="ctr">
              <a:buNone/>
              <a:defRPr/>
            </a:lvl1pPr>
          </a:lstStyle>
          <a:p>
            <a:endParaRPr lang="en-CA"/>
          </a:p>
        </p:txBody>
      </p:sp>
      <p:sp>
        <p:nvSpPr>
          <p:cNvPr id="8" name="Title 1">
            <a:extLst>
              <a:ext uri="{FF2B5EF4-FFF2-40B4-BE49-F238E27FC236}">
                <a16:creationId xmlns:a16="http://schemas.microsoft.com/office/drawing/2014/main" id="{7B53DD52-3B32-4726-BCAF-2CFC2B3E6354}"/>
              </a:ext>
            </a:extLst>
          </p:cNvPr>
          <p:cNvSpPr>
            <a:spLocks noGrp="1"/>
          </p:cNvSpPr>
          <p:nvPr>
            <p:ph type="title" hasCustomPrompt="1"/>
          </p:nvPr>
        </p:nvSpPr>
        <p:spPr>
          <a:xfrm>
            <a:off x="746761" y="1795769"/>
            <a:ext cx="2673928" cy="945709"/>
          </a:xfrm>
          <a:prstGeom prst="rect">
            <a:avLst/>
          </a:prstGeom>
        </p:spPr>
        <p:txBody>
          <a:bodyPr lIns="0" tIns="0" anchor="b">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9" name="Content Placeholder 2">
            <a:extLst>
              <a:ext uri="{FF2B5EF4-FFF2-40B4-BE49-F238E27FC236}">
                <a16:creationId xmlns:a16="http://schemas.microsoft.com/office/drawing/2014/main" id="{1263E80E-A6A5-4CE4-8ECB-CAB226899011}"/>
              </a:ext>
            </a:extLst>
          </p:cNvPr>
          <p:cNvSpPr>
            <a:spLocks noGrp="1"/>
          </p:cNvSpPr>
          <p:nvPr>
            <p:ph sz="half" idx="33" hasCustomPrompt="1"/>
          </p:nvPr>
        </p:nvSpPr>
        <p:spPr>
          <a:xfrm>
            <a:off x="7692967" y="638359"/>
            <a:ext cx="3749040" cy="2103120"/>
          </a:xfrm>
          <a:prstGeom prst="rect">
            <a:avLst/>
          </a:prstGeom>
        </p:spPr>
        <p:txBody>
          <a:bodyPr anchor="b">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0" name="Content Placeholder 2">
            <a:extLst>
              <a:ext uri="{FF2B5EF4-FFF2-40B4-BE49-F238E27FC236}">
                <a16:creationId xmlns:a16="http://schemas.microsoft.com/office/drawing/2014/main" id="{8C5B8E49-DE4E-45FA-A4C6-603A69C2C088}"/>
              </a:ext>
            </a:extLst>
          </p:cNvPr>
          <p:cNvSpPr>
            <a:spLocks noGrp="1"/>
          </p:cNvSpPr>
          <p:nvPr>
            <p:ph sz="half" idx="34" hasCustomPrompt="1"/>
          </p:nvPr>
        </p:nvSpPr>
        <p:spPr>
          <a:xfrm>
            <a:off x="3705168" y="638358"/>
            <a:ext cx="3749040" cy="2103120"/>
          </a:xfrm>
          <a:prstGeom prst="rect">
            <a:avLst/>
          </a:prstGeom>
        </p:spPr>
        <p:txBody>
          <a:bodyPr anchor="b">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4" name="Text Placeholder 2">
            <a:extLst>
              <a:ext uri="{FF2B5EF4-FFF2-40B4-BE49-F238E27FC236}">
                <a16:creationId xmlns:a16="http://schemas.microsoft.com/office/drawing/2014/main" id="{16CEA261-00CA-4A4E-9976-6F73738C6F9D}"/>
              </a:ext>
            </a:extLst>
          </p:cNvPr>
          <p:cNvSpPr>
            <a:spLocks noGrp="1"/>
          </p:cNvSpPr>
          <p:nvPr>
            <p:ph type="body" idx="21" hasCustomPrompt="1"/>
          </p:nvPr>
        </p:nvSpPr>
        <p:spPr>
          <a:xfrm>
            <a:off x="746760" y="6219643"/>
            <a:ext cx="10698480" cy="320040"/>
          </a:xfrm>
          <a:prstGeom prst="rect">
            <a:avLst/>
          </a:prstGeom>
          <a:solidFill>
            <a:schemeClr val="tx2"/>
          </a:solidFill>
        </p:spPr>
        <p:txBody>
          <a:bodyPr anchor="ctr">
            <a:noAutofit/>
          </a:bodyPr>
          <a:lstStyle>
            <a:lvl1pPr marL="0" indent="0" algn="ctr" defTabSz="457200" rtl="0" eaLnBrk="1" latinLnBrk="0" hangingPunct="1">
              <a:lnSpc>
                <a:spcPct val="114000"/>
              </a:lnSpc>
              <a:spcBef>
                <a:spcPct val="0"/>
              </a:spcBef>
              <a:buNone/>
              <a:defRPr lang="en-US" sz="1400" kern="1200" spc="100" dirty="0">
                <a:solidFill>
                  <a:schemeClr val="bg1"/>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3" name="Slide Number Placeholder 10">
            <a:extLst>
              <a:ext uri="{FF2B5EF4-FFF2-40B4-BE49-F238E27FC236}">
                <a16:creationId xmlns:a16="http://schemas.microsoft.com/office/drawing/2014/main" id="{88451673-7C8C-409B-BEA1-EBB568171434}"/>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pic>
        <p:nvPicPr>
          <p:cNvPr id="11" name="Graphic 10">
            <a:extLst>
              <a:ext uri="{FF2B5EF4-FFF2-40B4-BE49-F238E27FC236}">
                <a16:creationId xmlns:a16="http://schemas.microsoft.com/office/drawing/2014/main" id="{C007AA1E-9A82-4B01-B2B9-50A00F36962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 t="51415" r="27243"/>
          <a:stretch/>
        </p:blipFill>
        <p:spPr>
          <a:xfrm>
            <a:off x="765294" y="318316"/>
            <a:ext cx="1703585" cy="1324747"/>
          </a:xfrm>
          <a:prstGeom prst="rect">
            <a:avLst/>
          </a:prstGeom>
        </p:spPr>
      </p:pic>
      <p:pic>
        <p:nvPicPr>
          <p:cNvPr id="12" name="Graphic 11">
            <a:extLst>
              <a:ext uri="{FF2B5EF4-FFF2-40B4-BE49-F238E27FC236}">
                <a16:creationId xmlns:a16="http://schemas.microsoft.com/office/drawing/2014/main" id="{BA8C87FB-C389-4494-865B-9C9619D54D64}"/>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10800000" flipH="1">
            <a:off x="1561172" y="0"/>
            <a:ext cx="1819322" cy="650138"/>
          </a:xfrm>
          <a:prstGeom prst="rect">
            <a:avLst/>
          </a:prstGeom>
        </p:spPr>
      </p:pic>
      <p:pic>
        <p:nvPicPr>
          <p:cNvPr id="15" name="Graphic 14">
            <a:extLst>
              <a:ext uri="{FF2B5EF4-FFF2-40B4-BE49-F238E27FC236}">
                <a16:creationId xmlns:a16="http://schemas.microsoft.com/office/drawing/2014/main" id="{CD575CB1-B8D9-44B6-9794-A9CA7CB3229D}"/>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1373505" y="62787"/>
            <a:ext cx="1219200" cy="925908"/>
          </a:xfrm>
          <a:prstGeom prst="rect">
            <a:avLst/>
          </a:prstGeom>
        </p:spPr>
      </p:pic>
    </p:spTree>
    <p:extLst>
      <p:ext uri="{BB962C8B-B14F-4D97-AF65-F5344CB8AC3E}">
        <p14:creationId xmlns:p14="http://schemas.microsoft.com/office/powerpoint/2010/main" val="316603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in Text Center">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FAC11E4D-78EC-47CA-A06F-209F1771BBA5}"/>
              </a:ext>
            </a:extLst>
          </p:cNvPr>
          <p:cNvSpPr>
            <a:spLocks noGrp="1"/>
          </p:cNvSpPr>
          <p:nvPr>
            <p:ph type="pic" sz="quarter" idx="17"/>
          </p:nvPr>
        </p:nvSpPr>
        <p:spPr>
          <a:xfrm>
            <a:off x="0" y="0"/>
            <a:ext cx="3429000" cy="6858000"/>
          </a:xfrm>
          <a:prstGeom prst="rect">
            <a:avLst/>
          </a:prstGeom>
        </p:spPr>
        <p:txBody>
          <a:bodyPr/>
          <a:lstStyle>
            <a:lvl1pPr marL="0" indent="0" algn="ctr">
              <a:buNone/>
              <a:defRPr/>
            </a:lvl1pPr>
          </a:lstStyle>
          <a:p>
            <a:endParaRPr lang="en-CA"/>
          </a:p>
        </p:txBody>
      </p:sp>
      <p:sp>
        <p:nvSpPr>
          <p:cNvPr id="8" name="Picture Placeholder 12">
            <a:extLst>
              <a:ext uri="{FF2B5EF4-FFF2-40B4-BE49-F238E27FC236}">
                <a16:creationId xmlns:a16="http://schemas.microsoft.com/office/drawing/2014/main" id="{C0AF7826-FE01-451C-92B9-E2BA6BBB06AA}"/>
              </a:ext>
            </a:extLst>
          </p:cNvPr>
          <p:cNvSpPr>
            <a:spLocks noGrp="1"/>
          </p:cNvSpPr>
          <p:nvPr>
            <p:ph type="pic" sz="quarter" idx="18"/>
          </p:nvPr>
        </p:nvSpPr>
        <p:spPr>
          <a:xfrm>
            <a:off x="8763000" y="0"/>
            <a:ext cx="3429000" cy="6858000"/>
          </a:xfrm>
          <a:prstGeom prst="rect">
            <a:avLst/>
          </a:prstGeom>
        </p:spPr>
        <p:txBody>
          <a:bodyPr/>
          <a:lstStyle>
            <a:lvl1pPr marL="0" indent="0" algn="ctr">
              <a:buNone/>
              <a:defRPr/>
            </a:lvl1pPr>
          </a:lstStyle>
          <a:p>
            <a:endParaRPr lang="en-CA"/>
          </a:p>
        </p:txBody>
      </p:sp>
      <p:sp>
        <p:nvSpPr>
          <p:cNvPr id="15" name="Title 1">
            <a:extLst>
              <a:ext uri="{FF2B5EF4-FFF2-40B4-BE49-F238E27FC236}">
                <a16:creationId xmlns:a16="http://schemas.microsoft.com/office/drawing/2014/main" id="{70456E66-20AC-46D8-A8BF-1BF0E915F739}"/>
              </a:ext>
            </a:extLst>
          </p:cNvPr>
          <p:cNvSpPr>
            <a:spLocks noGrp="1"/>
          </p:cNvSpPr>
          <p:nvPr>
            <p:ph type="title" hasCustomPrompt="1"/>
          </p:nvPr>
        </p:nvSpPr>
        <p:spPr>
          <a:xfrm>
            <a:off x="4084320" y="641797"/>
            <a:ext cx="402336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16" name="Content Placeholder 2">
            <a:extLst>
              <a:ext uri="{FF2B5EF4-FFF2-40B4-BE49-F238E27FC236}">
                <a16:creationId xmlns:a16="http://schemas.microsoft.com/office/drawing/2014/main" id="{040FF03A-F46C-4874-B9C5-5752ECA4A5BD}"/>
              </a:ext>
            </a:extLst>
          </p:cNvPr>
          <p:cNvSpPr>
            <a:spLocks noGrp="1"/>
          </p:cNvSpPr>
          <p:nvPr>
            <p:ph sz="half" idx="33" hasCustomPrompt="1"/>
          </p:nvPr>
        </p:nvSpPr>
        <p:spPr>
          <a:xfrm>
            <a:off x="4084320" y="1154524"/>
            <a:ext cx="4023360" cy="4495428"/>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9" name="Slide Number Placeholder 10">
            <a:extLst>
              <a:ext uri="{FF2B5EF4-FFF2-40B4-BE49-F238E27FC236}">
                <a16:creationId xmlns:a16="http://schemas.microsoft.com/office/drawing/2014/main" id="{0CDF7544-465A-419D-B712-77CAAD9293D5}"/>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11" name="Text Placeholder 2">
            <a:extLst>
              <a:ext uri="{FF2B5EF4-FFF2-40B4-BE49-F238E27FC236}">
                <a16:creationId xmlns:a16="http://schemas.microsoft.com/office/drawing/2014/main" id="{4BD29AB3-D5AF-4B07-8F8D-FAC5EB8C6894}"/>
              </a:ext>
            </a:extLst>
          </p:cNvPr>
          <p:cNvSpPr>
            <a:spLocks noGrp="1"/>
          </p:cNvSpPr>
          <p:nvPr>
            <p:ph type="body" idx="15" hasCustomPrompt="1"/>
          </p:nvPr>
        </p:nvSpPr>
        <p:spPr>
          <a:xfrm>
            <a:off x="3429000" y="6071616"/>
            <a:ext cx="5334000" cy="786384"/>
          </a:xfrm>
          <a:prstGeom prst="rect">
            <a:avLst/>
          </a:prstGeom>
          <a:solidFill>
            <a:schemeClr val="tx2"/>
          </a:solidFill>
        </p:spPr>
        <p:txBody>
          <a:bodyPr vert="horz" lIns="457200" tIns="45720" rIns="457200" bIns="45720" rtlCol="0" anchor="ctr">
            <a:noAutofit/>
          </a:bodyPr>
          <a:lstStyle>
            <a:lvl1pPr>
              <a:defRPr lang="en-US" sz="1400" spc="100" dirty="0">
                <a:solidFill>
                  <a:schemeClr val="bg1"/>
                </a:solidFill>
                <a:latin typeface="Raleway Medium" panose="020B0603030101060003" pitchFamily="34" charset="0"/>
              </a:defRPr>
            </a:lvl1pPr>
          </a:lstStyle>
          <a:p>
            <a:pPr marL="0" lvl="0" indent="0" algn="ctr" defTabSz="457200">
              <a:lnSpc>
                <a:spcPct val="114000"/>
              </a:lnSpc>
              <a:spcBef>
                <a:spcPct val="0"/>
              </a:spcBef>
              <a:buNone/>
            </a:pPr>
            <a:r>
              <a:rPr lang="en-US" dirty="0"/>
              <a:t>CLICK TO EDIT QUOTE TEXT</a:t>
            </a:r>
          </a:p>
        </p:txBody>
      </p:sp>
    </p:spTree>
    <p:extLst>
      <p:ext uri="{BB962C8B-B14F-4D97-AF65-F5344CB8AC3E}">
        <p14:creationId xmlns:p14="http://schemas.microsoft.com/office/powerpoint/2010/main" val="824789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1FAB-0ADC-42BB-9723-52B24BEA6E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BD3EB-A401-47D1-86F4-EB0D8B833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98D0A-3118-4D74-8C38-1AF2EC7CF9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3C5A69-9F79-4AA2-8841-F887685D5A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C3CBD9-7A47-4AC3-A789-BB05640364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BF9355-1D37-498A-A551-3F63B644BD11}"/>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8" name="Footer Placeholder 7">
            <a:extLst>
              <a:ext uri="{FF2B5EF4-FFF2-40B4-BE49-F238E27FC236}">
                <a16:creationId xmlns:a16="http://schemas.microsoft.com/office/drawing/2014/main" id="{B90B2899-7F04-483B-8F2A-3B2CA6300D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D9B8A0-E04C-44E8-8630-6662CA2832E5}"/>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22999650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ulti-Content Columns">
    <p:spTree>
      <p:nvGrpSpPr>
        <p:cNvPr id="1" name=""/>
        <p:cNvGrpSpPr/>
        <p:nvPr/>
      </p:nvGrpSpPr>
      <p:grpSpPr>
        <a:xfrm>
          <a:off x="0" y="0"/>
          <a:ext cx="0" cy="0"/>
          <a:chOff x="0" y="0"/>
          <a:chExt cx="0" cy="0"/>
        </a:xfrm>
      </p:grpSpPr>
      <p:sp>
        <p:nvSpPr>
          <p:cNvPr id="263" name="Title 1">
            <a:extLst>
              <a:ext uri="{FF2B5EF4-FFF2-40B4-BE49-F238E27FC236}">
                <a16:creationId xmlns:a16="http://schemas.microsoft.com/office/drawing/2014/main" id="{F8BC83FD-E78C-4695-AC5E-09C1D628DD52}"/>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40" name="Content Placeholder 2">
            <a:extLst>
              <a:ext uri="{FF2B5EF4-FFF2-40B4-BE49-F238E27FC236}">
                <a16:creationId xmlns:a16="http://schemas.microsoft.com/office/drawing/2014/main" id="{832DDECF-3819-4307-8A80-B967872A86DC}"/>
              </a:ext>
            </a:extLst>
          </p:cNvPr>
          <p:cNvSpPr>
            <a:spLocks noGrp="1"/>
          </p:cNvSpPr>
          <p:nvPr>
            <p:ph sz="half" idx="33" hasCustomPrompt="1"/>
          </p:nvPr>
        </p:nvSpPr>
        <p:spPr>
          <a:xfrm>
            <a:off x="6309360" y="1380092"/>
            <a:ext cx="4343400" cy="423597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sp>
        <p:nvSpPr>
          <p:cNvPr id="43" name="Content Placeholder 2">
            <a:extLst>
              <a:ext uri="{FF2B5EF4-FFF2-40B4-BE49-F238E27FC236}">
                <a16:creationId xmlns:a16="http://schemas.microsoft.com/office/drawing/2014/main" id="{FC30E937-07EE-4D57-9E29-15FBD5E84374}"/>
              </a:ext>
            </a:extLst>
          </p:cNvPr>
          <p:cNvSpPr>
            <a:spLocks noGrp="1"/>
          </p:cNvSpPr>
          <p:nvPr>
            <p:ph sz="half" idx="35" hasCustomPrompt="1"/>
          </p:nvPr>
        </p:nvSpPr>
        <p:spPr>
          <a:xfrm>
            <a:off x="1539240" y="1380092"/>
            <a:ext cx="4370832" cy="423597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sp>
        <p:nvSpPr>
          <p:cNvPr id="10" name="Slide Number Placeholder 10">
            <a:extLst>
              <a:ext uri="{FF2B5EF4-FFF2-40B4-BE49-F238E27FC236}">
                <a16:creationId xmlns:a16="http://schemas.microsoft.com/office/drawing/2014/main" id="{115D965D-B3B6-4DF9-96F3-E5FA1687C4B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9" name="Text Placeholder 2">
            <a:extLst>
              <a:ext uri="{FF2B5EF4-FFF2-40B4-BE49-F238E27FC236}">
                <a16:creationId xmlns:a16="http://schemas.microsoft.com/office/drawing/2014/main" id="{1FC5EFF0-2FDB-4688-A7F1-6E4DA6C00908}"/>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pic>
        <p:nvPicPr>
          <p:cNvPr id="11" name="Graphic 10">
            <a:extLst>
              <a:ext uri="{FF2B5EF4-FFF2-40B4-BE49-F238E27FC236}">
                <a16:creationId xmlns:a16="http://schemas.microsoft.com/office/drawing/2014/main" id="{A2D53A65-2074-45FE-AF7A-F5A76646D2A3}"/>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60588" r="29924"/>
          <a:stretch/>
        </p:blipFill>
        <p:spPr>
          <a:xfrm rot="5400000" flipV="1">
            <a:off x="-338528" y="3637785"/>
            <a:ext cx="1640840" cy="1074617"/>
          </a:xfrm>
          <a:prstGeom prst="rect">
            <a:avLst/>
          </a:prstGeom>
        </p:spPr>
      </p:pic>
      <p:pic>
        <p:nvPicPr>
          <p:cNvPr id="12" name="Graphic 11">
            <a:extLst>
              <a:ext uri="{FF2B5EF4-FFF2-40B4-BE49-F238E27FC236}">
                <a16:creationId xmlns:a16="http://schemas.microsoft.com/office/drawing/2014/main" id="{0B4AB0CC-689F-4995-AEF4-CE07FE4B6F50}"/>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5400000" flipH="1">
            <a:off x="-583567" y="5344716"/>
            <a:ext cx="1819322" cy="650138"/>
          </a:xfrm>
          <a:prstGeom prst="rect">
            <a:avLst/>
          </a:prstGeom>
        </p:spPr>
      </p:pic>
      <p:pic>
        <p:nvPicPr>
          <p:cNvPr id="15" name="Graphic 14">
            <a:extLst>
              <a:ext uri="{FF2B5EF4-FFF2-40B4-BE49-F238E27FC236}">
                <a16:creationId xmlns:a16="http://schemas.microsoft.com/office/drawing/2014/main" id="{577F26F1-162E-453B-A0A6-4FB12488E851}"/>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18472" y="4519432"/>
            <a:ext cx="1219200" cy="925908"/>
          </a:xfrm>
          <a:prstGeom prst="rect">
            <a:avLst/>
          </a:prstGeom>
        </p:spPr>
      </p:pic>
    </p:spTree>
    <p:extLst>
      <p:ext uri="{BB962C8B-B14F-4D97-AF65-F5344CB8AC3E}">
        <p14:creationId xmlns:p14="http://schemas.microsoft.com/office/powerpoint/2010/main" val="14191538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ulti-Content Left">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4B6CBD5D-8C3A-46B2-9746-9CE0C6EAC039}"/>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r>
              <a:rPr lang="en-US" b="0" spc="200" dirty="0">
                <a:solidFill>
                  <a:schemeClr val="bg2">
                    <a:lumMod val="50000"/>
                  </a:schemeClr>
                </a:solidFill>
              </a:rPr>
              <a:t>COPYRIGHT © 2021 - CARBON ENGINEERING</a:t>
            </a:r>
            <a:endParaRPr lang="en-CA" b="0" dirty="0">
              <a:solidFill>
                <a:schemeClr val="bg2">
                  <a:lumMod val="50000"/>
                </a:schemeClr>
              </a:solidFill>
            </a:endParaRPr>
          </a:p>
        </p:txBody>
      </p:sp>
      <p:pic>
        <p:nvPicPr>
          <p:cNvPr id="22" name="Graphic 21">
            <a:extLst>
              <a:ext uri="{FF2B5EF4-FFF2-40B4-BE49-F238E27FC236}">
                <a16:creationId xmlns:a16="http://schemas.microsoft.com/office/drawing/2014/main" id="{DB9E6874-492F-4F8F-981A-4E8C750D20B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3464" y="569273"/>
            <a:ext cx="2341519" cy="2726638"/>
          </a:xfrm>
          <a:prstGeom prst="rect">
            <a:avLst/>
          </a:prstGeom>
        </p:spPr>
      </p:pic>
      <p:sp>
        <p:nvSpPr>
          <p:cNvPr id="23" name="Text Placeholder 2">
            <a:extLst>
              <a:ext uri="{FF2B5EF4-FFF2-40B4-BE49-F238E27FC236}">
                <a16:creationId xmlns:a16="http://schemas.microsoft.com/office/drawing/2014/main" id="{A40A8B1A-8883-42AC-92E9-B2E74BEA7950}"/>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10" name="Picture Placeholder 14">
            <a:extLst>
              <a:ext uri="{FF2B5EF4-FFF2-40B4-BE49-F238E27FC236}">
                <a16:creationId xmlns:a16="http://schemas.microsoft.com/office/drawing/2014/main" id="{5CAA1D7B-0B6E-4A7D-A1EB-E3934F5FCDCA}"/>
              </a:ext>
            </a:extLst>
          </p:cNvPr>
          <p:cNvSpPr>
            <a:spLocks noGrp="1"/>
          </p:cNvSpPr>
          <p:nvPr>
            <p:ph type="pic" sz="quarter" idx="16"/>
          </p:nvPr>
        </p:nvSpPr>
        <p:spPr>
          <a:xfrm>
            <a:off x="1280038" y="1193217"/>
            <a:ext cx="4467421" cy="4471566"/>
          </a:xfrm>
          <a:prstGeom prst="ellipse">
            <a:avLst/>
          </a:prstGeom>
        </p:spPr>
        <p:txBody>
          <a:bodyPr/>
          <a:lstStyle>
            <a:lvl1pPr marL="0" indent="0" algn="ctr">
              <a:buNone/>
              <a:defRPr/>
            </a:lvl1pPr>
          </a:lstStyle>
          <a:p>
            <a:endParaRPr lang="en-CA" dirty="0"/>
          </a:p>
        </p:txBody>
      </p:sp>
      <p:sp>
        <p:nvSpPr>
          <p:cNvPr id="11" name="Title 1">
            <a:extLst>
              <a:ext uri="{FF2B5EF4-FFF2-40B4-BE49-F238E27FC236}">
                <a16:creationId xmlns:a16="http://schemas.microsoft.com/office/drawing/2014/main" id="{6793C17E-E459-48BE-8D4D-A254F8DB5BFB}"/>
              </a:ext>
            </a:extLst>
          </p:cNvPr>
          <p:cNvSpPr>
            <a:spLocks noGrp="1"/>
          </p:cNvSpPr>
          <p:nvPr>
            <p:ph type="title" hasCustomPrompt="1"/>
          </p:nvPr>
        </p:nvSpPr>
        <p:spPr>
          <a:xfrm>
            <a:off x="6541130" y="1315735"/>
            <a:ext cx="4370832" cy="365760"/>
          </a:xfrm>
          <a:prstGeom prst="rect">
            <a:avLst/>
          </a:prstGeom>
        </p:spPr>
        <p:txBody>
          <a:bodyPr tIns="0" bIns="0" anchor="ctr">
            <a:noAutofit/>
          </a:bodyPr>
          <a:lstStyle>
            <a:lvl1pP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17" name="Content Placeholder 2">
            <a:extLst>
              <a:ext uri="{FF2B5EF4-FFF2-40B4-BE49-F238E27FC236}">
                <a16:creationId xmlns:a16="http://schemas.microsoft.com/office/drawing/2014/main" id="{2907C345-8C30-419D-AAAD-CBD57D32DD9C}"/>
              </a:ext>
            </a:extLst>
          </p:cNvPr>
          <p:cNvSpPr>
            <a:spLocks noGrp="1"/>
          </p:cNvSpPr>
          <p:nvPr>
            <p:ph sz="half" idx="33" hasCustomPrompt="1"/>
          </p:nvPr>
        </p:nvSpPr>
        <p:spPr>
          <a:xfrm>
            <a:off x="6547442" y="1829801"/>
            <a:ext cx="4343400" cy="3712464"/>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pic>
        <p:nvPicPr>
          <p:cNvPr id="18" name="Graphic 17">
            <a:extLst>
              <a:ext uri="{FF2B5EF4-FFF2-40B4-BE49-F238E27FC236}">
                <a16:creationId xmlns:a16="http://schemas.microsoft.com/office/drawing/2014/main" id="{FE189F10-CC3A-4DDA-A50C-544BBE6B3628}"/>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64265"/>
          <a:stretch/>
        </p:blipFill>
        <p:spPr>
          <a:xfrm rot="10800000" flipH="1">
            <a:off x="9845077" y="0"/>
            <a:ext cx="1819322" cy="650138"/>
          </a:xfrm>
          <a:prstGeom prst="rect">
            <a:avLst/>
          </a:prstGeom>
        </p:spPr>
      </p:pic>
      <p:pic>
        <p:nvPicPr>
          <p:cNvPr id="19" name="Graphic 18">
            <a:extLst>
              <a:ext uri="{FF2B5EF4-FFF2-40B4-BE49-F238E27FC236}">
                <a16:creationId xmlns:a16="http://schemas.microsoft.com/office/drawing/2014/main" id="{A86958B9-024B-445F-AE28-E9ED00E2FCDB}"/>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554" t="-8890" r="-1009" b="-1716"/>
          <a:stretch/>
        </p:blipFill>
        <p:spPr>
          <a:xfrm>
            <a:off x="9658115" y="62787"/>
            <a:ext cx="1219200" cy="925908"/>
          </a:xfrm>
          <a:prstGeom prst="rect">
            <a:avLst/>
          </a:prstGeom>
        </p:spPr>
      </p:pic>
    </p:spTree>
    <p:extLst>
      <p:ext uri="{BB962C8B-B14F-4D97-AF65-F5344CB8AC3E}">
        <p14:creationId xmlns:p14="http://schemas.microsoft.com/office/powerpoint/2010/main" val="579670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Content Left 2">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9" name="Rectangle 8">
            <a:extLst>
              <a:ext uri="{FF2B5EF4-FFF2-40B4-BE49-F238E27FC236}">
                <a16:creationId xmlns:a16="http://schemas.microsoft.com/office/drawing/2014/main" id="{B9E405AD-D225-476C-A3C6-C4F192013A72}"/>
              </a:ext>
            </a:extLst>
          </p:cNvPr>
          <p:cNvSpPr/>
          <p:nvPr userDrawn="1"/>
        </p:nvSpPr>
        <p:spPr>
          <a:xfrm>
            <a:off x="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 Placeholder 2">
            <a:extLst>
              <a:ext uri="{FF2B5EF4-FFF2-40B4-BE49-F238E27FC236}">
                <a16:creationId xmlns:a16="http://schemas.microsoft.com/office/drawing/2014/main" id="{5B3DD568-6ACF-4512-9FF0-9867856E52A5}"/>
              </a:ext>
            </a:extLst>
          </p:cNvPr>
          <p:cNvSpPr>
            <a:spLocks noGrp="1"/>
          </p:cNvSpPr>
          <p:nvPr>
            <p:ph type="body" idx="23" hasCustomPrompt="1"/>
          </p:nvPr>
        </p:nvSpPr>
        <p:spPr>
          <a:xfrm>
            <a:off x="399982" y="3169920"/>
            <a:ext cx="2629037" cy="2603554"/>
          </a:xfrm>
          <a:prstGeom prst="rect">
            <a:avLst/>
          </a:prstGeom>
        </p:spPr>
        <p:txBody>
          <a:bodyPr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6" name="Picture Placeholder 14">
            <a:extLst>
              <a:ext uri="{FF2B5EF4-FFF2-40B4-BE49-F238E27FC236}">
                <a16:creationId xmlns:a16="http://schemas.microsoft.com/office/drawing/2014/main" id="{27C40D2F-7A68-46F4-AB6C-0F4FDA2F2E78}"/>
              </a:ext>
            </a:extLst>
          </p:cNvPr>
          <p:cNvSpPr>
            <a:spLocks noGrp="1"/>
          </p:cNvSpPr>
          <p:nvPr>
            <p:ph type="pic" sz="quarter" idx="13"/>
          </p:nvPr>
        </p:nvSpPr>
        <p:spPr>
          <a:xfrm>
            <a:off x="571500" y="623950"/>
            <a:ext cx="2286000" cy="2286000"/>
          </a:xfrm>
          <a:prstGeom prst="ellipse">
            <a:avLst/>
          </a:prstGeom>
        </p:spPr>
        <p:txBody>
          <a:bodyPr/>
          <a:lstStyle>
            <a:lvl1pPr marL="0" indent="0" algn="ctr">
              <a:buNone/>
              <a:defRPr>
                <a:solidFill>
                  <a:schemeClr val="bg1"/>
                </a:solidFill>
              </a:defRPr>
            </a:lvl1pPr>
          </a:lstStyle>
          <a:p>
            <a:endParaRPr lang="en-CA" dirty="0"/>
          </a:p>
        </p:txBody>
      </p:sp>
      <p:sp>
        <p:nvSpPr>
          <p:cNvPr id="14" name="Text Placeholder 2">
            <a:extLst>
              <a:ext uri="{FF2B5EF4-FFF2-40B4-BE49-F238E27FC236}">
                <a16:creationId xmlns:a16="http://schemas.microsoft.com/office/drawing/2014/main" id="{C4BA4433-3135-4489-94F5-6CB1CC0FBAC0}"/>
              </a:ext>
            </a:extLst>
          </p:cNvPr>
          <p:cNvSpPr>
            <a:spLocks noGrp="1"/>
          </p:cNvSpPr>
          <p:nvPr>
            <p:ph type="body" idx="24" hasCustomPrompt="1"/>
          </p:nvPr>
        </p:nvSpPr>
        <p:spPr>
          <a:xfrm>
            <a:off x="399982" y="5773474"/>
            <a:ext cx="2629037" cy="607006"/>
          </a:xfrm>
          <a:prstGeom prst="rect">
            <a:avLst/>
          </a:prstGeom>
        </p:spPr>
        <p:txBody>
          <a:bodyPr anchor="t">
            <a:normAutofit/>
          </a:bodyPr>
          <a:lstStyle>
            <a:lvl1pPr marL="0" indent="0" algn="l">
              <a:lnSpc>
                <a:spcPct val="114000"/>
              </a:lnSpc>
              <a:spcBef>
                <a:spcPts val="0"/>
              </a:spcBef>
              <a:buNone/>
              <a:defRPr lang="en-US" sz="16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20" name="Content Placeholder 2">
            <a:extLst>
              <a:ext uri="{FF2B5EF4-FFF2-40B4-BE49-F238E27FC236}">
                <a16:creationId xmlns:a16="http://schemas.microsoft.com/office/drawing/2014/main" id="{DE1FF990-9673-4EC3-AF13-807F112AF873}"/>
              </a:ext>
            </a:extLst>
          </p:cNvPr>
          <p:cNvSpPr>
            <a:spLocks noGrp="1"/>
          </p:cNvSpPr>
          <p:nvPr>
            <p:ph sz="half" idx="34" hasCustomPrompt="1"/>
          </p:nvPr>
        </p:nvSpPr>
        <p:spPr>
          <a:xfrm>
            <a:off x="4858916" y="1297563"/>
            <a:ext cx="5375564" cy="4932969"/>
          </a:xfrm>
          <a:prstGeom prst="rect">
            <a:avLst/>
          </a:prstGeom>
        </p:spPr>
        <p:txBody>
          <a:bodyPr numCol="2"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3" name="Title 1">
            <a:extLst>
              <a:ext uri="{FF2B5EF4-FFF2-40B4-BE49-F238E27FC236}">
                <a16:creationId xmlns:a16="http://schemas.microsoft.com/office/drawing/2014/main" id="{51A90E75-2FEF-47C7-BAC1-0391136237ED}"/>
              </a:ext>
            </a:extLst>
          </p:cNvPr>
          <p:cNvSpPr>
            <a:spLocks noGrp="1"/>
          </p:cNvSpPr>
          <p:nvPr>
            <p:ph type="title" hasCustomPrompt="1"/>
          </p:nvPr>
        </p:nvSpPr>
        <p:spPr>
          <a:xfrm>
            <a:off x="4858916" y="623950"/>
            <a:ext cx="53949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842409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18" name="Content Placeholder 2">
            <a:extLst>
              <a:ext uri="{FF2B5EF4-FFF2-40B4-BE49-F238E27FC236}">
                <a16:creationId xmlns:a16="http://schemas.microsoft.com/office/drawing/2014/main" id="{5DFAC51A-F0AA-409C-B2D1-698B1A37E21B}"/>
              </a:ext>
            </a:extLst>
          </p:cNvPr>
          <p:cNvSpPr>
            <a:spLocks noGrp="1"/>
          </p:cNvSpPr>
          <p:nvPr>
            <p:ph sz="half" idx="33" hasCustomPrompt="1"/>
          </p:nvPr>
        </p:nvSpPr>
        <p:spPr>
          <a:xfrm>
            <a:off x="3931920" y="1297563"/>
            <a:ext cx="7467600" cy="4932969"/>
          </a:xfrm>
          <a:prstGeom prst="rect">
            <a:avLst/>
          </a:prstGeom>
        </p:spPr>
        <p:txBody>
          <a:bodyPr numCol="2"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2" name="Rectangle 21">
            <a:extLst>
              <a:ext uri="{FF2B5EF4-FFF2-40B4-BE49-F238E27FC236}">
                <a16:creationId xmlns:a16="http://schemas.microsoft.com/office/drawing/2014/main" id="{10332F1C-A8F6-4474-A02E-1874584A3FF2}"/>
              </a:ext>
            </a:extLst>
          </p:cNvPr>
          <p:cNvSpPr/>
          <p:nvPr userDrawn="1"/>
        </p:nvSpPr>
        <p:spPr>
          <a:xfrm>
            <a:off x="1" y="4645891"/>
            <a:ext cx="3429000" cy="22121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5" name="Picture Placeholder 16">
            <a:extLst>
              <a:ext uri="{FF2B5EF4-FFF2-40B4-BE49-F238E27FC236}">
                <a16:creationId xmlns:a16="http://schemas.microsoft.com/office/drawing/2014/main" id="{79AD4852-588B-4BE5-9AB6-299366C8BC51}"/>
              </a:ext>
            </a:extLst>
          </p:cNvPr>
          <p:cNvSpPr>
            <a:spLocks noGrp="1"/>
          </p:cNvSpPr>
          <p:nvPr>
            <p:ph type="pic" sz="quarter" idx="14"/>
          </p:nvPr>
        </p:nvSpPr>
        <p:spPr>
          <a:xfrm>
            <a:off x="0" y="2"/>
            <a:ext cx="3429000" cy="4645891"/>
          </a:xfrm>
          <a:prstGeom prst="rect">
            <a:avLst/>
          </a:prstGeom>
        </p:spPr>
        <p:txBody>
          <a:bodyPr/>
          <a:lstStyle>
            <a:lvl1pPr marL="0" indent="0" algn="ctr">
              <a:buNone/>
              <a:defRPr/>
            </a:lvl1pPr>
          </a:lstStyle>
          <a:p>
            <a:endParaRPr lang="en-CA" dirty="0"/>
          </a:p>
        </p:txBody>
      </p:sp>
      <p:sp>
        <p:nvSpPr>
          <p:cNvPr id="9" name="Text Placeholder 2">
            <a:extLst>
              <a:ext uri="{FF2B5EF4-FFF2-40B4-BE49-F238E27FC236}">
                <a16:creationId xmlns:a16="http://schemas.microsoft.com/office/drawing/2014/main" id="{5EEFA98C-6D5F-4BCC-9AAD-E4AEF22522DB}"/>
              </a:ext>
            </a:extLst>
          </p:cNvPr>
          <p:cNvSpPr>
            <a:spLocks noGrp="1"/>
          </p:cNvSpPr>
          <p:nvPr>
            <p:ph type="body" idx="29" hasCustomPrompt="1"/>
          </p:nvPr>
        </p:nvSpPr>
        <p:spPr>
          <a:xfrm>
            <a:off x="399982" y="5528305"/>
            <a:ext cx="2656746" cy="731520"/>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4" name="Text Placeholder 2">
            <a:extLst>
              <a:ext uri="{FF2B5EF4-FFF2-40B4-BE49-F238E27FC236}">
                <a16:creationId xmlns:a16="http://schemas.microsoft.com/office/drawing/2014/main" id="{AFA483B1-B524-47D3-BD23-6876765C743D}"/>
              </a:ext>
            </a:extLst>
          </p:cNvPr>
          <p:cNvSpPr>
            <a:spLocks noGrp="1"/>
          </p:cNvSpPr>
          <p:nvPr>
            <p:ph type="body" sz="quarter" idx="32" hasCustomPrompt="1"/>
          </p:nvPr>
        </p:nvSpPr>
        <p:spPr>
          <a:xfrm>
            <a:off x="372272" y="4876750"/>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
        <p:nvSpPr>
          <p:cNvPr id="15" name="Title 1">
            <a:extLst>
              <a:ext uri="{FF2B5EF4-FFF2-40B4-BE49-F238E27FC236}">
                <a16:creationId xmlns:a16="http://schemas.microsoft.com/office/drawing/2014/main" id="{FA09C599-005E-4F33-8092-AE8F4E107F57}"/>
              </a:ext>
            </a:extLst>
          </p:cNvPr>
          <p:cNvSpPr>
            <a:spLocks noGrp="1"/>
          </p:cNvSpPr>
          <p:nvPr>
            <p:ph type="title" hasCustomPrompt="1"/>
          </p:nvPr>
        </p:nvSpPr>
        <p:spPr>
          <a:xfrm>
            <a:off x="3931920" y="627467"/>
            <a:ext cx="746760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4061101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ar+Circular Image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E405AD-D225-476C-A3C6-C4F192013A72}"/>
              </a:ext>
            </a:extLst>
          </p:cNvPr>
          <p:cNvSpPr/>
          <p:nvPr userDrawn="1"/>
        </p:nvSpPr>
        <p:spPr>
          <a:xfrm>
            <a:off x="876300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1" name="Graphic 10">
            <a:extLst>
              <a:ext uri="{FF2B5EF4-FFF2-40B4-BE49-F238E27FC236}">
                <a16:creationId xmlns:a16="http://schemas.microsoft.com/office/drawing/2014/main" id="{615D248C-FEE1-4998-8DAC-06FD599E45DE}"/>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42009" t="8604" r="27748" b="5692"/>
          <a:stretch/>
        </p:blipFill>
        <p:spPr>
          <a:xfrm>
            <a:off x="8763000" y="1"/>
            <a:ext cx="3429000" cy="6858000"/>
          </a:xfrm>
          <a:prstGeom prst="rect">
            <a:avLst/>
          </a:prstGeom>
        </p:spPr>
      </p:pic>
      <p:sp>
        <p:nvSpPr>
          <p:cNvPr id="17" name="Slide Number Placeholder 10">
            <a:extLst>
              <a:ext uri="{FF2B5EF4-FFF2-40B4-BE49-F238E27FC236}">
                <a16:creationId xmlns:a16="http://schemas.microsoft.com/office/drawing/2014/main" id="{1FE4B398-26C6-4A3B-905F-999C94C9ECC2}"/>
              </a:ext>
            </a:extLst>
          </p:cNvPr>
          <p:cNvSpPr>
            <a:spLocks noGrp="1"/>
          </p:cNvSpPr>
          <p:nvPr>
            <p:ph type="sldNum" sz="quarter" idx="12"/>
          </p:nvPr>
        </p:nvSpPr>
        <p:spPr>
          <a:xfrm>
            <a:off x="253281"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20" name="Picture Placeholder 14">
            <a:extLst>
              <a:ext uri="{FF2B5EF4-FFF2-40B4-BE49-F238E27FC236}">
                <a16:creationId xmlns:a16="http://schemas.microsoft.com/office/drawing/2014/main" id="{64C4C56C-140E-4A17-AC65-E3FE940AD4BF}"/>
              </a:ext>
            </a:extLst>
          </p:cNvPr>
          <p:cNvSpPr>
            <a:spLocks noGrp="1" noChangeAspect="1"/>
          </p:cNvSpPr>
          <p:nvPr>
            <p:ph type="pic" sz="quarter" idx="13"/>
          </p:nvPr>
        </p:nvSpPr>
        <p:spPr>
          <a:xfrm>
            <a:off x="7391400" y="3487333"/>
            <a:ext cx="2743200" cy="2743200"/>
          </a:xfrm>
          <a:prstGeom prst="ellipse">
            <a:avLst/>
          </a:prstGeom>
        </p:spPr>
        <p:txBody>
          <a:bodyPr/>
          <a:lstStyle>
            <a:lvl1pPr marL="0" indent="0" algn="ctr">
              <a:buNone/>
              <a:defRPr/>
            </a:lvl1pPr>
          </a:lstStyle>
          <a:p>
            <a:endParaRPr lang="en-CA" dirty="0"/>
          </a:p>
        </p:txBody>
      </p:sp>
      <p:sp>
        <p:nvSpPr>
          <p:cNvPr id="24" name="Title 1">
            <a:extLst>
              <a:ext uri="{FF2B5EF4-FFF2-40B4-BE49-F238E27FC236}">
                <a16:creationId xmlns:a16="http://schemas.microsoft.com/office/drawing/2014/main" id="{4EFD92DE-000E-4102-8242-07FE851F4A59}"/>
              </a:ext>
            </a:extLst>
          </p:cNvPr>
          <p:cNvSpPr>
            <a:spLocks noGrp="1"/>
          </p:cNvSpPr>
          <p:nvPr>
            <p:ph type="title" hasCustomPrompt="1"/>
          </p:nvPr>
        </p:nvSpPr>
        <p:spPr>
          <a:xfrm>
            <a:off x="1722460" y="3084489"/>
            <a:ext cx="4370832" cy="369332"/>
          </a:xfrm>
          <a:prstGeom prst="rect">
            <a:avLst/>
          </a:prstGeom>
        </p:spPr>
        <p:txBody>
          <a:bodyPr wrap="square" lIns="0">
            <a:normAutofit/>
          </a:bodyPr>
          <a:lstStyle>
            <a:lvl1pPr>
              <a:defRPr lang="en-CA" sz="2000" kern="1200" dirty="0">
                <a:solidFill>
                  <a:schemeClr val="tx2"/>
                </a:solidFill>
                <a:latin typeface="+mj-lt"/>
                <a:ea typeface="+mn-ea"/>
                <a:cs typeface="+mn-cs"/>
              </a:defRPr>
            </a:lvl1pPr>
          </a:lstStyle>
          <a:p>
            <a:r>
              <a:rPr lang="en-US" dirty="0"/>
              <a:t>Click to edit title</a:t>
            </a:r>
            <a:endParaRPr lang="en-CA" dirty="0"/>
          </a:p>
        </p:txBody>
      </p:sp>
      <p:sp>
        <p:nvSpPr>
          <p:cNvPr id="25" name="Text Placeholder 2">
            <a:extLst>
              <a:ext uri="{FF2B5EF4-FFF2-40B4-BE49-F238E27FC236}">
                <a16:creationId xmlns:a16="http://schemas.microsoft.com/office/drawing/2014/main" id="{66690087-10CA-448D-8A12-21385C1B9DF2}"/>
              </a:ext>
            </a:extLst>
          </p:cNvPr>
          <p:cNvSpPr>
            <a:spLocks noGrp="1"/>
          </p:cNvSpPr>
          <p:nvPr>
            <p:ph type="body" idx="16" hasCustomPrompt="1"/>
          </p:nvPr>
        </p:nvSpPr>
        <p:spPr>
          <a:xfrm>
            <a:off x="1722460" y="641797"/>
            <a:ext cx="4370832" cy="2368733"/>
          </a:xfrm>
          <a:prstGeom prst="rect">
            <a:avLst/>
          </a:prstGeom>
        </p:spPr>
        <p:txBody>
          <a:bodyPr lIns="0" anchor="t">
            <a:normAutofit/>
          </a:bodyPr>
          <a:lstStyle>
            <a:lvl1pPr marL="0" indent="0" algn="l">
              <a:lnSpc>
                <a:spcPct val="114000"/>
              </a:lnSpc>
              <a:spcBef>
                <a:spcPts val="0"/>
              </a:spcBef>
              <a:buNone/>
              <a:defRPr lang="en-US" sz="2600" kern="1200" spc="100" dirty="0">
                <a:solidFill>
                  <a:schemeClr val="bg2">
                    <a:lumMod val="10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MAIN TEXT</a:t>
            </a:r>
          </a:p>
        </p:txBody>
      </p:sp>
      <p:sp>
        <p:nvSpPr>
          <p:cNvPr id="26" name="Content Placeholder 2">
            <a:extLst>
              <a:ext uri="{FF2B5EF4-FFF2-40B4-BE49-F238E27FC236}">
                <a16:creationId xmlns:a16="http://schemas.microsoft.com/office/drawing/2014/main" id="{24C68A4C-3DB7-4982-A5B0-FFD476E153E1}"/>
              </a:ext>
            </a:extLst>
          </p:cNvPr>
          <p:cNvSpPr>
            <a:spLocks noGrp="1"/>
          </p:cNvSpPr>
          <p:nvPr>
            <p:ph sz="half" idx="34" hasCustomPrompt="1"/>
          </p:nvPr>
        </p:nvSpPr>
        <p:spPr>
          <a:xfrm>
            <a:off x="1722460" y="3724321"/>
            <a:ext cx="4370832" cy="2292268"/>
          </a:xfrm>
          <a:prstGeom prst="rect">
            <a:avLst/>
          </a:prstGeom>
        </p:spPr>
        <p:txBody>
          <a:bodyPr lIns="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4" name="Text Placeholder 2">
            <a:extLst>
              <a:ext uri="{FF2B5EF4-FFF2-40B4-BE49-F238E27FC236}">
                <a16:creationId xmlns:a16="http://schemas.microsoft.com/office/drawing/2014/main" id="{FD46005C-29E3-4E63-BD02-86A8ED92985F}"/>
              </a:ext>
            </a:extLst>
          </p:cNvPr>
          <p:cNvSpPr>
            <a:spLocks noGrp="1"/>
          </p:cNvSpPr>
          <p:nvPr>
            <p:ph type="body" idx="29" hasCustomPrompt="1"/>
          </p:nvPr>
        </p:nvSpPr>
        <p:spPr>
          <a:xfrm>
            <a:off x="9141167" y="1055353"/>
            <a:ext cx="2656746" cy="2315313"/>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5" name="Text Placeholder 2">
            <a:extLst>
              <a:ext uri="{FF2B5EF4-FFF2-40B4-BE49-F238E27FC236}">
                <a16:creationId xmlns:a16="http://schemas.microsoft.com/office/drawing/2014/main" id="{FEE2101E-7879-4785-B9C9-0A8A782F1968}"/>
              </a:ext>
            </a:extLst>
          </p:cNvPr>
          <p:cNvSpPr>
            <a:spLocks noGrp="1"/>
          </p:cNvSpPr>
          <p:nvPr>
            <p:ph type="body" sz="quarter" idx="32" hasCustomPrompt="1"/>
          </p:nvPr>
        </p:nvSpPr>
        <p:spPr>
          <a:xfrm>
            <a:off x="9113457" y="403799"/>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Tree>
    <p:extLst>
      <p:ext uri="{BB962C8B-B14F-4D97-AF65-F5344CB8AC3E}">
        <p14:creationId xmlns:p14="http://schemas.microsoft.com/office/powerpoint/2010/main" val="111118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8B87-B1C3-467C-8973-093BDE783F2C}"/>
              </a:ext>
            </a:extLst>
          </p:cNvPr>
          <p:cNvSpPr>
            <a:spLocks noGrp="1"/>
          </p:cNvSpPr>
          <p:nvPr>
            <p:ph type="title"/>
          </p:nvPr>
        </p:nvSpPr>
        <p:spPr>
          <a:xfrm>
            <a:off x="827912" y="775435"/>
            <a:ext cx="4114800" cy="2129519"/>
          </a:xfrm>
        </p:spPr>
        <p:txBody>
          <a:bodyPr lIns="0" anchor="t"/>
          <a:lstStyle>
            <a:lvl1pPr>
              <a:lnSpc>
                <a:spcPct val="113000"/>
              </a:lnSpc>
              <a:defRPr/>
            </a:lvl1pPr>
          </a:lstStyle>
          <a:p>
            <a:r>
              <a:rPr lang="en-US"/>
              <a:t>Click to edit Master title style</a:t>
            </a:r>
            <a:endParaRPr lang="en-CA"/>
          </a:p>
        </p:txBody>
      </p:sp>
      <p:sp>
        <p:nvSpPr>
          <p:cNvPr id="12" name="Rectangle 11">
            <a:extLst>
              <a:ext uri="{FF2B5EF4-FFF2-40B4-BE49-F238E27FC236}">
                <a16:creationId xmlns:a16="http://schemas.microsoft.com/office/drawing/2014/main" id="{A7587903-2473-4551-A80E-CA66A79CA719}"/>
              </a:ext>
            </a:extLst>
          </p:cNvPr>
          <p:cNvSpPr/>
          <p:nvPr userDrawn="1"/>
        </p:nvSpPr>
        <p:spPr>
          <a:xfrm>
            <a:off x="7895252" y="0"/>
            <a:ext cx="429674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3" name="Graphic 12">
            <a:extLst>
              <a:ext uri="{FF2B5EF4-FFF2-40B4-BE49-F238E27FC236}">
                <a16:creationId xmlns:a16="http://schemas.microsoft.com/office/drawing/2014/main" id="{21778F91-6E60-445F-8D26-4D411887CFA5}"/>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34949" t="8604" r="27155" b="5692"/>
          <a:stretch/>
        </p:blipFill>
        <p:spPr>
          <a:xfrm>
            <a:off x="7895252" y="1"/>
            <a:ext cx="4296747" cy="6858000"/>
          </a:xfrm>
          <a:prstGeom prst="rect">
            <a:avLst/>
          </a:prstGeom>
        </p:spPr>
      </p:pic>
      <p:sp>
        <p:nvSpPr>
          <p:cNvPr id="19" name="Text Placeholder 2">
            <a:extLst>
              <a:ext uri="{FF2B5EF4-FFF2-40B4-BE49-F238E27FC236}">
                <a16:creationId xmlns:a16="http://schemas.microsoft.com/office/drawing/2014/main" id="{25913BBD-AEC8-4639-AB4D-ECF1A70FE9AE}"/>
              </a:ext>
            </a:extLst>
          </p:cNvPr>
          <p:cNvSpPr>
            <a:spLocks noGrp="1"/>
          </p:cNvSpPr>
          <p:nvPr>
            <p:ph type="body" idx="33" hasCustomPrompt="1"/>
          </p:nvPr>
        </p:nvSpPr>
        <p:spPr>
          <a:xfrm>
            <a:off x="8274058" y="1055353"/>
            <a:ext cx="3090030" cy="4961236"/>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20" name="Text Placeholder 2">
            <a:extLst>
              <a:ext uri="{FF2B5EF4-FFF2-40B4-BE49-F238E27FC236}">
                <a16:creationId xmlns:a16="http://schemas.microsoft.com/office/drawing/2014/main" id="{A3C5A667-926E-48B8-A81D-D9C1BEE14F81}"/>
              </a:ext>
            </a:extLst>
          </p:cNvPr>
          <p:cNvSpPr>
            <a:spLocks noGrp="1"/>
          </p:cNvSpPr>
          <p:nvPr>
            <p:ph type="body" sz="quarter" idx="34" hasCustomPrompt="1"/>
          </p:nvPr>
        </p:nvSpPr>
        <p:spPr>
          <a:xfrm>
            <a:off x="8200168" y="403799"/>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
        <p:nvSpPr>
          <p:cNvPr id="21" name="Slide Number Placeholder 10">
            <a:extLst>
              <a:ext uri="{FF2B5EF4-FFF2-40B4-BE49-F238E27FC236}">
                <a16:creationId xmlns:a16="http://schemas.microsoft.com/office/drawing/2014/main" id="{A6372061-3171-4615-9BD0-1427DABE11B7}"/>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1"/>
                </a:solidFill>
                <a:latin typeface="+mn-lt"/>
                <a:ea typeface="+mn-ea"/>
                <a:cs typeface="+mn-cs"/>
              </a:defRPr>
            </a:lvl1pPr>
          </a:lstStyle>
          <a:p>
            <a:fld id="{FF889C17-26EB-420F-9224-CD470244BE89}" type="slidenum">
              <a:rPr lang="en-CA" smtClean="0"/>
              <a:pPr/>
              <a:t>‹#›</a:t>
            </a:fld>
            <a:r>
              <a:rPr lang="en-CA"/>
              <a:t> </a:t>
            </a:r>
            <a:r>
              <a:rPr lang="en-CA" b="0" spc="200"/>
              <a:t>COPYRIGHT © 2021 - CARBON ENGINEERING</a:t>
            </a:r>
            <a:endParaRPr lang="en-CA" b="0" dirty="0"/>
          </a:p>
        </p:txBody>
      </p:sp>
      <p:sp>
        <p:nvSpPr>
          <p:cNvPr id="22" name="Picture Placeholder 14">
            <a:extLst>
              <a:ext uri="{FF2B5EF4-FFF2-40B4-BE49-F238E27FC236}">
                <a16:creationId xmlns:a16="http://schemas.microsoft.com/office/drawing/2014/main" id="{6C88F4DD-2F81-4DCC-8764-7676743A212F}"/>
              </a:ext>
            </a:extLst>
          </p:cNvPr>
          <p:cNvSpPr>
            <a:spLocks noGrp="1" noChangeAspect="1"/>
          </p:cNvSpPr>
          <p:nvPr>
            <p:ph type="pic" sz="quarter" idx="13"/>
          </p:nvPr>
        </p:nvSpPr>
        <p:spPr>
          <a:xfrm>
            <a:off x="5377478" y="3319382"/>
            <a:ext cx="2743200" cy="2743200"/>
          </a:xfrm>
          <a:prstGeom prst="ellipse">
            <a:avLst/>
          </a:prstGeom>
        </p:spPr>
        <p:txBody>
          <a:bodyPr/>
          <a:lstStyle>
            <a:lvl1pPr marL="0" indent="0" algn="ctr">
              <a:buNone/>
              <a:defRPr/>
            </a:lvl1pPr>
          </a:lstStyle>
          <a:p>
            <a:endParaRPr lang="en-CA" dirty="0"/>
          </a:p>
        </p:txBody>
      </p:sp>
      <p:sp>
        <p:nvSpPr>
          <p:cNvPr id="24" name="Content Placeholder 2">
            <a:extLst>
              <a:ext uri="{FF2B5EF4-FFF2-40B4-BE49-F238E27FC236}">
                <a16:creationId xmlns:a16="http://schemas.microsoft.com/office/drawing/2014/main" id="{F390C650-0685-4B22-9957-C327E9F8882D}"/>
              </a:ext>
            </a:extLst>
          </p:cNvPr>
          <p:cNvSpPr>
            <a:spLocks noGrp="1"/>
          </p:cNvSpPr>
          <p:nvPr>
            <p:ph sz="half" idx="35" hasCustomPrompt="1"/>
          </p:nvPr>
        </p:nvSpPr>
        <p:spPr>
          <a:xfrm>
            <a:off x="827912" y="3724321"/>
            <a:ext cx="4114800" cy="2292268"/>
          </a:xfrm>
          <a:prstGeom prst="rect">
            <a:avLst/>
          </a:prstGeom>
        </p:spPr>
        <p:txBody>
          <a:bodyPr lIns="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7" name="Text Placeholder 25">
            <a:extLst>
              <a:ext uri="{FF2B5EF4-FFF2-40B4-BE49-F238E27FC236}">
                <a16:creationId xmlns:a16="http://schemas.microsoft.com/office/drawing/2014/main" id="{69B6A40D-B308-4B20-AD20-64A6C6B48FB6}"/>
              </a:ext>
            </a:extLst>
          </p:cNvPr>
          <p:cNvSpPr>
            <a:spLocks noGrp="1"/>
          </p:cNvSpPr>
          <p:nvPr>
            <p:ph type="body" sz="quarter" idx="36" hasCustomPrompt="1"/>
          </p:nvPr>
        </p:nvSpPr>
        <p:spPr>
          <a:xfrm>
            <a:off x="827912" y="3084489"/>
            <a:ext cx="4114800" cy="402844"/>
          </a:xfrm>
        </p:spPr>
        <p:txBody>
          <a:bodyPr lIns="0">
            <a:normAutofit/>
          </a:bodyPr>
          <a:lstStyle>
            <a:lvl1pPr marL="0" indent="0">
              <a:buNone/>
              <a:defRPr lang="en-CA" sz="1100" kern="1200" spc="50" dirty="0">
                <a:solidFill>
                  <a:schemeClr val="accent2"/>
                </a:solidFill>
                <a:latin typeface="Raleway SemiBold" panose="020B0703030101060003" pitchFamily="34" charset="0"/>
                <a:ea typeface="Roboto" panose="02000000000000000000" pitchFamily="2" charset="0"/>
                <a:cs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endParaRPr lang="en-CA" dirty="0"/>
          </a:p>
        </p:txBody>
      </p:sp>
    </p:spTree>
    <p:extLst>
      <p:ext uri="{BB962C8B-B14F-4D97-AF65-F5344CB8AC3E}">
        <p14:creationId xmlns:p14="http://schemas.microsoft.com/office/powerpoint/2010/main" val="1272094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Images Righ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D4E9FDDB-F95E-4A34-B212-B12FCE901205}"/>
              </a:ext>
            </a:extLst>
          </p:cNvPr>
          <p:cNvSpPr>
            <a:spLocks noGrp="1"/>
          </p:cNvSpPr>
          <p:nvPr>
            <p:ph type="pic" sz="quarter" idx="24"/>
          </p:nvPr>
        </p:nvSpPr>
        <p:spPr>
          <a:xfrm>
            <a:off x="670561" y="627063"/>
            <a:ext cx="8514078" cy="5448618"/>
          </a:xfrm>
          <a:prstGeom prst="rect">
            <a:avLst/>
          </a:prstGeom>
        </p:spPr>
        <p:txBody>
          <a:bodyPr/>
          <a:lstStyle>
            <a:lvl1pPr marL="0" indent="0" algn="ctr">
              <a:buNone/>
              <a:defRPr/>
            </a:lvl1pPr>
          </a:lstStyle>
          <a:p>
            <a:endParaRPr lang="en-CA"/>
          </a:p>
        </p:txBody>
      </p:sp>
      <p:sp>
        <p:nvSpPr>
          <p:cNvPr id="9" name="Picture Placeholder 2">
            <a:extLst>
              <a:ext uri="{FF2B5EF4-FFF2-40B4-BE49-F238E27FC236}">
                <a16:creationId xmlns:a16="http://schemas.microsoft.com/office/drawing/2014/main" id="{39232883-0E9B-4F4F-9454-E2E5B15DA373}"/>
              </a:ext>
            </a:extLst>
          </p:cNvPr>
          <p:cNvSpPr>
            <a:spLocks noGrp="1" noChangeAspect="1"/>
          </p:cNvSpPr>
          <p:nvPr>
            <p:ph type="pic" sz="quarter" idx="18"/>
          </p:nvPr>
        </p:nvSpPr>
        <p:spPr>
          <a:xfrm>
            <a:off x="7833359" y="1016000"/>
            <a:ext cx="2743200" cy="2743200"/>
          </a:xfrm>
          <a:prstGeom prst="ellipse">
            <a:avLst/>
          </a:prstGeom>
        </p:spPr>
        <p:txBody>
          <a:bodyPr>
            <a:normAutofit/>
          </a:bodyPr>
          <a:lstStyle>
            <a:lvl1pPr marL="0" indent="0" algn="ctr">
              <a:buNone/>
              <a:defRPr sz="2400">
                <a:solidFill>
                  <a:schemeClr val="tx1"/>
                </a:solidFill>
              </a:defRPr>
            </a:lvl1pPr>
          </a:lstStyle>
          <a:p>
            <a:endParaRPr lang="en-CA" dirty="0"/>
          </a:p>
        </p:txBody>
      </p:sp>
      <p:sp>
        <p:nvSpPr>
          <p:cNvPr id="13" name="Text Placeholder 2">
            <a:extLst>
              <a:ext uri="{FF2B5EF4-FFF2-40B4-BE49-F238E27FC236}">
                <a16:creationId xmlns:a16="http://schemas.microsoft.com/office/drawing/2014/main" id="{9819F641-89C6-499A-8400-C9CD2E5935FA}"/>
              </a:ext>
            </a:extLst>
          </p:cNvPr>
          <p:cNvSpPr>
            <a:spLocks noGrp="1"/>
          </p:cNvSpPr>
          <p:nvPr>
            <p:ph type="body" idx="21" hasCustomPrompt="1"/>
          </p:nvPr>
        </p:nvSpPr>
        <p:spPr>
          <a:xfrm>
            <a:off x="678180" y="6219643"/>
            <a:ext cx="10835640" cy="320040"/>
          </a:xfrm>
          <a:prstGeom prst="rect">
            <a:avLst/>
          </a:prstGeom>
          <a:solidFill>
            <a:schemeClr val="tx2"/>
          </a:solidFill>
        </p:spPr>
        <p:txBody>
          <a:bodyPr anchor="ctr">
            <a:noAutofit/>
          </a:bodyPr>
          <a:lstStyle>
            <a:lvl1pPr marL="0" indent="0" algn="ctr" defTabSz="457200" rtl="0" eaLnBrk="1" latinLnBrk="0" hangingPunct="1">
              <a:lnSpc>
                <a:spcPct val="114000"/>
              </a:lnSpc>
              <a:spcBef>
                <a:spcPct val="0"/>
              </a:spcBef>
              <a:buNone/>
              <a:defRPr lang="en-US" sz="1400" kern="1200" spc="100" dirty="0">
                <a:solidFill>
                  <a:schemeClr val="bg1"/>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4" name="Slide Number Placeholder 10">
            <a:extLst>
              <a:ext uri="{FF2B5EF4-FFF2-40B4-BE49-F238E27FC236}">
                <a16:creationId xmlns:a16="http://schemas.microsoft.com/office/drawing/2014/main" id="{F9601F45-D78F-4986-8DAB-5A3B9FEE3445}"/>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pic>
        <p:nvPicPr>
          <p:cNvPr id="12" name="Graphic 11">
            <a:extLst>
              <a:ext uri="{FF2B5EF4-FFF2-40B4-BE49-F238E27FC236}">
                <a16:creationId xmlns:a16="http://schemas.microsoft.com/office/drawing/2014/main" id="{CB5C7496-E1D3-43C9-8721-4AA15840816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85841" y="3273017"/>
            <a:ext cx="2341519" cy="2726638"/>
          </a:xfrm>
          <a:prstGeom prst="rect">
            <a:avLst/>
          </a:prstGeom>
        </p:spPr>
      </p:pic>
    </p:spTree>
    <p:extLst>
      <p:ext uri="{BB962C8B-B14F-4D97-AF65-F5344CB8AC3E}">
        <p14:creationId xmlns:p14="http://schemas.microsoft.com/office/powerpoint/2010/main" val="3189590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s Righ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89D7DEED-CA24-4312-BDB7-3F62C862EC22}"/>
              </a:ext>
            </a:extLst>
          </p:cNvPr>
          <p:cNvSpPr>
            <a:spLocks noGrp="1"/>
          </p:cNvSpPr>
          <p:nvPr>
            <p:ph type="pic" sz="quarter" idx="22"/>
          </p:nvPr>
        </p:nvSpPr>
        <p:spPr>
          <a:xfrm>
            <a:off x="0" y="-2"/>
            <a:ext cx="6096000" cy="6858001"/>
          </a:xfrm>
          <a:prstGeom prst="rect">
            <a:avLst/>
          </a:prstGeom>
        </p:spPr>
        <p:txBody>
          <a:bodyPr/>
          <a:lstStyle>
            <a:lvl1pPr marL="0" indent="0" algn="ctr">
              <a:buNone/>
              <a:defRPr/>
            </a:lvl1pPr>
          </a:lstStyle>
          <a:p>
            <a:endParaRPr lang="en-CA"/>
          </a:p>
        </p:txBody>
      </p:sp>
      <p:sp>
        <p:nvSpPr>
          <p:cNvPr id="9" name="Picture Placeholder 2">
            <a:extLst>
              <a:ext uri="{FF2B5EF4-FFF2-40B4-BE49-F238E27FC236}">
                <a16:creationId xmlns:a16="http://schemas.microsoft.com/office/drawing/2014/main" id="{39232883-0E9B-4F4F-9454-E2E5B15DA373}"/>
              </a:ext>
            </a:extLst>
          </p:cNvPr>
          <p:cNvSpPr>
            <a:spLocks noGrp="1" noChangeAspect="1"/>
          </p:cNvSpPr>
          <p:nvPr>
            <p:ph type="pic" sz="quarter" idx="18"/>
          </p:nvPr>
        </p:nvSpPr>
        <p:spPr>
          <a:xfrm>
            <a:off x="6954984" y="1356358"/>
            <a:ext cx="4114800" cy="4114800"/>
          </a:xfrm>
          <a:prstGeom prst="ellipse">
            <a:avLst/>
          </a:prstGeom>
        </p:spPr>
        <p:txBody>
          <a:bodyPr>
            <a:normAutofit/>
          </a:bodyPr>
          <a:lstStyle>
            <a:lvl1pPr marL="0" indent="0" algn="ctr">
              <a:buNone/>
              <a:defRPr sz="2400">
                <a:solidFill>
                  <a:schemeClr val="tx1"/>
                </a:solidFill>
              </a:defRPr>
            </a:lvl1pPr>
          </a:lstStyle>
          <a:p>
            <a:endParaRPr lang="en-CA" dirty="0"/>
          </a:p>
        </p:txBody>
      </p:sp>
      <p:sp>
        <p:nvSpPr>
          <p:cNvPr id="22" name="Slide Number Placeholder 10">
            <a:extLst>
              <a:ext uri="{FF2B5EF4-FFF2-40B4-BE49-F238E27FC236}">
                <a16:creationId xmlns:a16="http://schemas.microsoft.com/office/drawing/2014/main" id="{882E7506-0E7B-4196-9CE5-689DC9E98272}"/>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pic>
        <p:nvPicPr>
          <p:cNvPr id="7" name="Graphic 6">
            <a:extLst>
              <a:ext uri="{FF2B5EF4-FFF2-40B4-BE49-F238E27FC236}">
                <a16:creationId xmlns:a16="http://schemas.microsoft.com/office/drawing/2014/main" id="{7BA1E182-4B7B-4148-9872-FAC78C41106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94860" y="445948"/>
            <a:ext cx="2341519" cy="2726638"/>
          </a:xfrm>
          <a:prstGeom prst="rect">
            <a:avLst/>
          </a:prstGeom>
        </p:spPr>
      </p:pic>
    </p:spTree>
    <p:extLst>
      <p:ext uri="{BB962C8B-B14F-4D97-AF65-F5344CB8AC3E}">
        <p14:creationId xmlns:p14="http://schemas.microsoft.com/office/powerpoint/2010/main" val="3542687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8" name="Picture Placeholder 22">
            <a:extLst>
              <a:ext uri="{FF2B5EF4-FFF2-40B4-BE49-F238E27FC236}">
                <a16:creationId xmlns:a16="http://schemas.microsoft.com/office/drawing/2014/main" id="{A0262B3F-13EE-4D9F-A8FB-C0BFFBB3C2BF}"/>
              </a:ext>
            </a:extLst>
          </p:cNvPr>
          <p:cNvSpPr>
            <a:spLocks noGrp="1"/>
          </p:cNvSpPr>
          <p:nvPr>
            <p:ph type="pic" sz="quarter" idx="23"/>
          </p:nvPr>
        </p:nvSpPr>
        <p:spPr>
          <a:xfrm>
            <a:off x="6138099" y="627465"/>
            <a:ext cx="5349240" cy="5603068"/>
          </a:xfrm>
          <a:prstGeom prst="rect">
            <a:avLst/>
          </a:prstGeom>
        </p:spPr>
        <p:txBody>
          <a:bodyPr/>
          <a:lstStyle>
            <a:lvl1pPr marL="0" indent="0" algn="ctr">
              <a:buNone/>
              <a:defRPr/>
            </a:lvl1pPr>
          </a:lstStyle>
          <a:p>
            <a:endParaRPr lang="en-CA"/>
          </a:p>
        </p:txBody>
      </p:sp>
      <p:sp>
        <p:nvSpPr>
          <p:cNvPr id="23" name="Picture Placeholder 22">
            <a:extLst>
              <a:ext uri="{FF2B5EF4-FFF2-40B4-BE49-F238E27FC236}">
                <a16:creationId xmlns:a16="http://schemas.microsoft.com/office/drawing/2014/main" id="{89D7DEED-CA24-4312-BDB7-3F62C862EC22}"/>
              </a:ext>
            </a:extLst>
          </p:cNvPr>
          <p:cNvSpPr>
            <a:spLocks noGrp="1"/>
          </p:cNvSpPr>
          <p:nvPr>
            <p:ph type="pic" sz="quarter" idx="22"/>
          </p:nvPr>
        </p:nvSpPr>
        <p:spPr>
          <a:xfrm>
            <a:off x="700651" y="627465"/>
            <a:ext cx="5349240" cy="5603068"/>
          </a:xfrm>
          <a:prstGeom prst="rect">
            <a:avLst/>
          </a:prstGeom>
        </p:spPr>
        <p:txBody>
          <a:bodyPr/>
          <a:lstStyle>
            <a:lvl1pPr marL="0" indent="0" algn="ctr">
              <a:buNone/>
              <a:defRPr/>
            </a:lvl1pPr>
          </a:lstStyle>
          <a:p>
            <a:endParaRPr lang="en-CA" dirty="0"/>
          </a:p>
        </p:txBody>
      </p:sp>
      <p:sp>
        <p:nvSpPr>
          <p:cNvPr id="9" name="Picture Placeholder 2">
            <a:extLst>
              <a:ext uri="{FF2B5EF4-FFF2-40B4-BE49-F238E27FC236}">
                <a16:creationId xmlns:a16="http://schemas.microsoft.com/office/drawing/2014/main" id="{39232883-0E9B-4F4F-9454-E2E5B15DA373}"/>
              </a:ext>
            </a:extLst>
          </p:cNvPr>
          <p:cNvSpPr>
            <a:spLocks noGrp="1" noChangeAspect="1"/>
          </p:cNvSpPr>
          <p:nvPr>
            <p:ph type="pic" sz="quarter" idx="18"/>
          </p:nvPr>
        </p:nvSpPr>
        <p:spPr>
          <a:xfrm>
            <a:off x="4036984" y="1379220"/>
            <a:ext cx="4099560" cy="4099560"/>
          </a:xfrm>
          <a:prstGeom prst="ellipse">
            <a:avLst/>
          </a:prstGeom>
          <a:ln w="76200">
            <a:solidFill>
              <a:schemeClr val="bg1"/>
            </a:solidFill>
          </a:ln>
        </p:spPr>
        <p:txBody>
          <a:bodyPr>
            <a:normAutofit/>
          </a:bodyPr>
          <a:lstStyle>
            <a:lvl1pPr marL="0" indent="0" algn="ctr">
              <a:buNone/>
              <a:defRPr sz="2400">
                <a:solidFill>
                  <a:schemeClr val="tx1"/>
                </a:solidFill>
              </a:defRPr>
            </a:lvl1pPr>
          </a:lstStyle>
          <a:p>
            <a:endParaRPr lang="en-CA" dirty="0"/>
          </a:p>
        </p:txBody>
      </p:sp>
      <p:sp>
        <p:nvSpPr>
          <p:cNvPr id="13" name="Slide Number Placeholder 10">
            <a:extLst>
              <a:ext uri="{FF2B5EF4-FFF2-40B4-BE49-F238E27FC236}">
                <a16:creationId xmlns:a16="http://schemas.microsoft.com/office/drawing/2014/main" id="{ABEF42D9-7DBF-4BCF-B8C2-85C05D95ED4D}"/>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Tree>
    <p:extLst>
      <p:ext uri="{BB962C8B-B14F-4D97-AF65-F5344CB8AC3E}">
        <p14:creationId xmlns:p14="http://schemas.microsoft.com/office/powerpoint/2010/main" val="2302596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in Text Right">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C0AF7826-FE01-451C-92B9-E2BA6BBB06AA}"/>
              </a:ext>
            </a:extLst>
          </p:cNvPr>
          <p:cNvSpPr>
            <a:spLocks noGrp="1"/>
          </p:cNvSpPr>
          <p:nvPr>
            <p:ph type="pic" sz="quarter" idx="18"/>
          </p:nvPr>
        </p:nvSpPr>
        <p:spPr>
          <a:xfrm>
            <a:off x="7998691" y="0"/>
            <a:ext cx="3429000" cy="6858000"/>
          </a:xfrm>
          <a:prstGeom prst="rect">
            <a:avLst/>
          </a:prstGeom>
        </p:spPr>
        <p:txBody>
          <a:bodyPr/>
          <a:lstStyle>
            <a:lvl1pPr marL="0" indent="0" algn="ctr">
              <a:buNone/>
              <a:defRPr/>
            </a:lvl1pPr>
          </a:lstStyle>
          <a:p>
            <a:endParaRPr lang="en-CA"/>
          </a:p>
        </p:txBody>
      </p:sp>
      <p:sp>
        <p:nvSpPr>
          <p:cNvPr id="9" name="Title 1">
            <a:extLst>
              <a:ext uri="{FF2B5EF4-FFF2-40B4-BE49-F238E27FC236}">
                <a16:creationId xmlns:a16="http://schemas.microsoft.com/office/drawing/2014/main" id="{51A666B7-4BFC-4B01-83EB-A60C9ECA7006}"/>
              </a:ext>
            </a:extLst>
          </p:cNvPr>
          <p:cNvSpPr>
            <a:spLocks noGrp="1"/>
          </p:cNvSpPr>
          <p:nvPr>
            <p:ph type="title" hasCustomPrompt="1"/>
          </p:nvPr>
        </p:nvSpPr>
        <p:spPr>
          <a:xfrm>
            <a:off x="764308" y="2891783"/>
            <a:ext cx="4833101" cy="329184"/>
          </a:xfrm>
          <a:prstGeom prst="rect">
            <a:avLst/>
          </a:prstGeom>
        </p:spPr>
        <p:txBody>
          <a:bodyPr anchor="t">
            <a:normAutofit/>
          </a:bodyPr>
          <a:lstStyle>
            <a:lvl1pPr>
              <a:defRPr lang="en-CA" sz="2000" kern="1200" dirty="0">
                <a:solidFill>
                  <a:schemeClr val="tx2"/>
                </a:solidFill>
                <a:latin typeface="+mj-lt"/>
                <a:ea typeface="+mj-ea"/>
                <a:cs typeface="+mj-cs"/>
              </a:defRPr>
            </a:lvl1pPr>
          </a:lstStyle>
          <a:p>
            <a:r>
              <a:rPr lang="en-US" dirty="0"/>
              <a:t>Click to edit title</a:t>
            </a:r>
            <a:endParaRPr lang="en-CA" dirty="0"/>
          </a:p>
        </p:txBody>
      </p:sp>
      <p:sp>
        <p:nvSpPr>
          <p:cNvPr id="10" name="Text Placeholder 2">
            <a:extLst>
              <a:ext uri="{FF2B5EF4-FFF2-40B4-BE49-F238E27FC236}">
                <a16:creationId xmlns:a16="http://schemas.microsoft.com/office/drawing/2014/main" id="{6C5F3786-8092-4B84-ADCD-80A86EA2AEAC}"/>
              </a:ext>
            </a:extLst>
          </p:cNvPr>
          <p:cNvSpPr>
            <a:spLocks noGrp="1"/>
          </p:cNvSpPr>
          <p:nvPr>
            <p:ph type="body" idx="16" hasCustomPrompt="1"/>
          </p:nvPr>
        </p:nvSpPr>
        <p:spPr>
          <a:xfrm>
            <a:off x="764308" y="627465"/>
            <a:ext cx="4833101" cy="2169120"/>
          </a:xfrm>
          <a:prstGeom prst="rect">
            <a:avLst/>
          </a:prstGeom>
        </p:spPr>
        <p:txBody>
          <a:bodyPr anchor="t">
            <a:normAutofit/>
          </a:bodyPr>
          <a:lstStyle>
            <a:lvl1pPr marL="0" indent="0" algn="l">
              <a:lnSpc>
                <a:spcPct val="114000"/>
              </a:lnSpc>
              <a:spcBef>
                <a:spcPts val="0"/>
              </a:spcBef>
              <a:buNone/>
              <a:defRPr lang="en-US" sz="2600" kern="1200" spc="100" dirty="0">
                <a:solidFill>
                  <a:schemeClr val="bg2">
                    <a:lumMod val="10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MAIN TEXT</a:t>
            </a:r>
          </a:p>
        </p:txBody>
      </p:sp>
      <p:sp>
        <p:nvSpPr>
          <p:cNvPr id="11" name="Content Placeholder 2">
            <a:extLst>
              <a:ext uri="{FF2B5EF4-FFF2-40B4-BE49-F238E27FC236}">
                <a16:creationId xmlns:a16="http://schemas.microsoft.com/office/drawing/2014/main" id="{D9A80F45-863A-4F75-A6A0-8D1F92DD2E3D}"/>
              </a:ext>
            </a:extLst>
          </p:cNvPr>
          <p:cNvSpPr>
            <a:spLocks noGrp="1"/>
          </p:cNvSpPr>
          <p:nvPr>
            <p:ph sz="half" idx="34" hasCustomPrompt="1"/>
          </p:nvPr>
        </p:nvSpPr>
        <p:spPr>
          <a:xfrm>
            <a:off x="764308" y="3510375"/>
            <a:ext cx="4833101" cy="241586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6" name="Text Placeholder 2">
            <a:extLst>
              <a:ext uri="{FF2B5EF4-FFF2-40B4-BE49-F238E27FC236}">
                <a16:creationId xmlns:a16="http://schemas.microsoft.com/office/drawing/2014/main" id="{DB360F97-FBF1-4ED8-8506-9736775BEEBF}"/>
              </a:ext>
            </a:extLst>
          </p:cNvPr>
          <p:cNvSpPr>
            <a:spLocks noGrp="1"/>
          </p:cNvSpPr>
          <p:nvPr>
            <p:ph type="body" idx="41" hasCustomPrompt="1"/>
          </p:nvPr>
        </p:nvSpPr>
        <p:spPr>
          <a:xfrm>
            <a:off x="764309" y="6219643"/>
            <a:ext cx="6583680" cy="320040"/>
          </a:xfrm>
          <a:prstGeom prst="rect">
            <a:avLst/>
          </a:prstGeom>
          <a:solidFill>
            <a:schemeClr val="tx2"/>
          </a:solidFill>
        </p:spPr>
        <p:txBody>
          <a:bodyPr anchor="ctr">
            <a:noAutofit/>
          </a:bodyPr>
          <a:lstStyle>
            <a:lvl1pPr marL="0" indent="0" algn="ctr" defTabSz="457200" rtl="0" eaLnBrk="1" latinLnBrk="0" hangingPunct="1">
              <a:lnSpc>
                <a:spcPct val="114000"/>
              </a:lnSpc>
              <a:spcBef>
                <a:spcPct val="0"/>
              </a:spcBef>
              <a:buNone/>
              <a:defRPr lang="en-US" sz="1400" kern="1200" spc="100" dirty="0">
                <a:solidFill>
                  <a:schemeClr val="bg1"/>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2" name="Slide Number Placeholder 10">
            <a:extLst>
              <a:ext uri="{FF2B5EF4-FFF2-40B4-BE49-F238E27FC236}">
                <a16:creationId xmlns:a16="http://schemas.microsoft.com/office/drawing/2014/main" id="{983C8A45-BA37-4662-AB47-A55C4A80E676}"/>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pic>
        <p:nvPicPr>
          <p:cNvPr id="15" name="Graphic 14">
            <a:extLst>
              <a:ext uri="{FF2B5EF4-FFF2-40B4-BE49-F238E27FC236}">
                <a16:creationId xmlns:a16="http://schemas.microsoft.com/office/drawing/2014/main" id="{1BC3B020-013D-4634-9E09-3DE706AA15F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4591" y="1061388"/>
            <a:ext cx="2341519" cy="2726638"/>
          </a:xfrm>
          <a:prstGeom prst="rect">
            <a:avLst/>
          </a:prstGeom>
        </p:spPr>
      </p:pic>
    </p:spTree>
    <p:extLst>
      <p:ext uri="{BB962C8B-B14F-4D97-AF65-F5344CB8AC3E}">
        <p14:creationId xmlns:p14="http://schemas.microsoft.com/office/powerpoint/2010/main" val="385807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E04E-C443-46C7-B436-502522A622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0A8045-EDB8-400D-8942-2E0E0713F387}"/>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4" name="Footer Placeholder 3">
            <a:extLst>
              <a:ext uri="{FF2B5EF4-FFF2-40B4-BE49-F238E27FC236}">
                <a16:creationId xmlns:a16="http://schemas.microsoft.com/office/drawing/2014/main" id="{03B0C5E8-26E0-4729-8CFC-C194F474CC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69F072-A802-4894-B26A-E0B9F20A7A4D}"/>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1657375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Tree>
    <p:extLst>
      <p:ext uri="{BB962C8B-B14F-4D97-AF65-F5344CB8AC3E}">
        <p14:creationId xmlns:p14="http://schemas.microsoft.com/office/powerpoint/2010/main" val="1240404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Navy Right Column">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4" name="Title 1">
            <a:extLst>
              <a:ext uri="{FF2B5EF4-FFF2-40B4-BE49-F238E27FC236}">
                <a16:creationId xmlns:a16="http://schemas.microsoft.com/office/drawing/2014/main" id="{5580514A-3406-4BC1-B85D-1B0FAFD5F5C2}"/>
              </a:ext>
            </a:extLst>
          </p:cNvPr>
          <p:cNvSpPr>
            <a:spLocks noGrp="1"/>
          </p:cNvSpPr>
          <p:nvPr>
            <p:ph type="title" hasCustomPrompt="1"/>
          </p:nvPr>
        </p:nvSpPr>
        <p:spPr>
          <a:xfrm>
            <a:off x="5321476" y="641797"/>
            <a:ext cx="53949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6" name="Content Placeholder 2">
            <a:extLst>
              <a:ext uri="{FF2B5EF4-FFF2-40B4-BE49-F238E27FC236}">
                <a16:creationId xmlns:a16="http://schemas.microsoft.com/office/drawing/2014/main" id="{5969E41C-8236-4F43-BBCF-E4EAE31BF4A1}"/>
              </a:ext>
            </a:extLst>
          </p:cNvPr>
          <p:cNvSpPr>
            <a:spLocks noGrp="1"/>
          </p:cNvSpPr>
          <p:nvPr>
            <p:ph sz="half" idx="33" hasCustomPrompt="1"/>
          </p:nvPr>
        </p:nvSpPr>
        <p:spPr>
          <a:xfrm>
            <a:off x="5321476" y="1311894"/>
            <a:ext cx="539496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accent2">
              <a:lumMod val="75000"/>
            </a:schemeClr>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7" name="Slide Number Placeholder 10">
            <a:extLst>
              <a:ext uri="{FF2B5EF4-FFF2-40B4-BE49-F238E27FC236}">
                <a16:creationId xmlns:a16="http://schemas.microsoft.com/office/drawing/2014/main" id="{0BA19786-97C1-437A-A2D0-B034A3A0A479}"/>
              </a:ext>
            </a:extLst>
          </p:cNvPr>
          <p:cNvSpPr>
            <a:spLocks noGrp="1"/>
          </p:cNvSpPr>
          <p:nvPr>
            <p:ph type="sldNum" sz="quarter" idx="12"/>
          </p:nvPr>
        </p:nvSpPr>
        <p:spPr>
          <a:xfrm flipH="1" flipV="1">
            <a:off x="11664399" y="1565438"/>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US" b="0" spc="200" dirty="0">
                <a:solidFill>
                  <a:schemeClr val="bg2">
                    <a:lumMod val="50000"/>
                  </a:schemeClr>
                </a:solidFill>
              </a:rPr>
              <a:t>COPYRIGHT © 2021 - CARBON ENGINEERING</a:t>
            </a:r>
            <a:endParaRPr lang="en-CA" b="0" dirty="0">
              <a:solidFill>
                <a:schemeClr val="bg2">
                  <a:lumMod val="50000"/>
                </a:schemeClr>
              </a:solidFill>
            </a:endParaRPr>
          </a:p>
        </p:txBody>
      </p:sp>
      <p:sp>
        <p:nvSpPr>
          <p:cNvPr id="41" name="Freeform: Shape 40">
            <a:extLst>
              <a:ext uri="{FF2B5EF4-FFF2-40B4-BE49-F238E27FC236}">
                <a16:creationId xmlns:a16="http://schemas.microsoft.com/office/drawing/2014/main" id="{E5E97C4C-3EE8-4D2D-9067-35E9920F999F}"/>
              </a:ext>
            </a:extLst>
          </p:cNvPr>
          <p:cNvSpPr/>
          <p:nvPr userDrawn="1"/>
        </p:nvSpPr>
        <p:spPr>
          <a:xfrm>
            <a:off x="-1" y="0"/>
            <a:ext cx="4630212" cy="6300892"/>
          </a:xfrm>
          <a:custGeom>
            <a:avLst/>
            <a:gdLst>
              <a:gd name="connsiteX0" fmla="*/ 4352082 w 4630212"/>
              <a:gd name="connsiteY0" fmla="*/ 2569978 h 6300892"/>
              <a:gd name="connsiteX1" fmla="*/ 4397802 w 4630212"/>
              <a:gd name="connsiteY1" fmla="*/ 2721425 h 6300892"/>
              <a:gd name="connsiteX2" fmla="*/ 4584492 w 4630212"/>
              <a:gd name="connsiteY2" fmla="*/ 3002413 h 6300892"/>
              <a:gd name="connsiteX3" fmla="*/ 4584492 w 4630212"/>
              <a:gd name="connsiteY3" fmla="*/ 3306260 h 6300892"/>
              <a:gd name="connsiteX4" fmla="*/ 4386372 w 4630212"/>
              <a:gd name="connsiteY4" fmla="*/ 3604393 h 6300892"/>
              <a:gd name="connsiteX5" fmla="*/ 4352082 w 4630212"/>
              <a:gd name="connsiteY5" fmla="*/ 3718693 h 6300892"/>
              <a:gd name="connsiteX6" fmla="*/ 0 w 4630212"/>
              <a:gd name="connsiteY6" fmla="*/ 0 h 6300892"/>
              <a:gd name="connsiteX7" fmla="*/ 4352081 w 4630212"/>
              <a:gd name="connsiteY7" fmla="*/ 0 h 6300892"/>
              <a:gd name="connsiteX8" fmla="*/ 4352081 w 4630212"/>
              <a:gd name="connsiteY8" fmla="*/ 6300892 h 6300892"/>
              <a:gd name="connsiteX9" fmla="*/ 0 w 4630212"/>
              <a:gd name="connsiteY9" fmla="*/ 6300892 h 630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0212" h="6300892">
                <a:moveTo>
                  <a:pt x="4352082" y="2569978"/>
                </a:moveTo>
                <a:cubicBezTo>
                  <a:pt x="4352082" y="2623318"/>
                  <a:pt x="4368275" y="2676658"/>
                  <a:pt x="4397802" y="2721425"/>
                </a:cubicBezTo>
                <a:lnTo>
                  <a:pt x="4584492" y="3002413"/>
                </a:lnTo>
                <a:cubicBezTo>
                  <a:pt x="4645452" y="3094805"/>
                  <a:pt x="4645452" y="3213868"/>
                  <a:pt x="4584492" y="3306260"/>
                </a:cubicBezTo>
                <a:lnTo>
                  <a:pt x="4386372" y="3604393"/>
                </a:lnTo>
                <a:cubicBezTo>
                  <a:pt x="4364465" y="3638683"/>
                  <a:pt x="4352082" y="3677735"/>
                  <a:pt x="4352082" y="3718693"/>
                </a:cubicBezTo>
                <a:close/>
                <a:moveTo>
                  <a:pt x="0" y="0"/>
                </a:moveTo>
                <a:lnTo>
                  <a:pt x="4352081" y="0"/>
                </a:lnTo>
                <a:lnTo>
                  <a:pt x="4352081" y="6300892"/>
                </a:lnTo>
                <a:lnTo>
                  <a:pt x="0" y="63008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800"/>
          </a:p>
        </p:txBody>
      </p:sp>
      <p:pic>
        <p:nvPicPr>
          <p:cNvPr id="43" name="Graphic 42">
            <a:extLst>
              <a:ext uri="{FF2B5EF4-FFF2-40B4-BE49-F238E27FC236}">
                <a16:creationId xmlns:a16="http://schemas.microsoft.com/office/drawing/2014/main" id="{34D72104-462C-4019-A15C-16B740290346}"/>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34837" t="12263" r="23071" b="9185"/>
          <a:stretch/>
        </p:blipFill>
        <p:spPr>
          <a:xfrm>
            <a:off x="0" y="15156"/>
            <a:ext cx="4772781" cy="6285736"/>
          </a:xfrm>
          <a:prstGeom prst="rect">
            <a:avLst/>
          </a:prstGeom>
        </p:spPr>
      </p:pic>
      <p:cxnSp>
        <p:nvCxnSpPr>
          <p:cNvPr id="45" name="Straight Arrow Connector 44">
            <a:extLst>
              <a:ext uri="{FF2B5EF4-FFF2-40B4-BE49-F238E27FC236}">
                <a16:creationId xmlns:a16="http://schemas.microsoft.com/office/drawing/2014/main" id="{673C9A46-928C-49F2-BA48-4ABF2959EFE3}"/>
              </a:ext>
            </a:extLst>
          </p:cNvPr>
          <p:cNvCxnSpPr/>
          <p:nvPr userDrawn="1"/>
        </p:nvCxnSpPr>
        <p:spPr>
          <a:xfrm>
            <a:off x="3894881" y="3150446"/>
            <a:ext cx="457200" cy="0"/>
          </a:xfrm>
          <a:prstGeom prst="straightConnector1">
            <a:avLst/>
          </a:prstGeom>
          <a:ln w="1270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109" name="Content Placeholder 2">
            <a:extLst>
              <a:ext uri="{FF2B5EF4-FFF2-40B4-BE49-F238E27FC236}">
                <a16:creationId xmlns:a16="http://schemas.microsoft.com/office/drawing/2014/main" id="{F4EB55BF-96E9-40D0-8970-B70DDA5246D0}"/>
              </a:ext>
            </a:extLst>
          </p:cNvPr>
          <p:cNvSpPr>
            <a:spLocks noGrp="1"/>
          </p:cNvSpPr>
          <p:nvPr>
            <p:ph sz="half" idx="35" hasCustomPrompt="1"/>
          </p:nvPr>
        </p:nvSpPr>
        <p:spPr>
          <a:xfrm>
            <a:off x="438680" y="1007557"/>
            <a:ext cx="3474720" cy="3239320"/>
          </a:xfrm>
          <a:prstGeom prst="rect">
            <a:avLst/>
          </a:prstGeom>
        </p:spPr>
        <p:txBody>
          <a:bodyPr rIns="228600" numCol="1" spcCol="274320">
            <a:normAutofit/>
          </a:bodyPr>
          <a:lstStyle>
            <a:lvl1pPr marL="285750" indent="-285750">
              <a:lnSpc>
                <a:spcPct val="130000"/>
              </a:lnSpc>
              <a:spcBef>
                <a:spcPts val="0"/>
              </a:spcBef>
              <a:spcAft>
                <a:spcPts val="1200"/>
              </a:spcAft>
              <a:buClr>
                <a:schemeClr val="accent2"/>
              </a:buClr>
              <a:buFont typeface="Wingdings 3" panose="05040102010807070707" pitchFamily="18" charset="2"/>
              <a:buChar char="´"/>
              <a:defRPr lang="en-US" sz="1800" kern="1200" dirty="0">
                <a:solidFill>
                  <a:schemeClr val="bg1"/>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solidFill>
                  <a:schemeClr val="bg1"/>
                </a:solidFill>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3" name="Text Placeholder 2">
            <a:extLst>
              <a:ext uri="{FF2B5EF4-FFF2-40B4-BE49-F238E27FC236}">
                <a16:creationId xmlns:a16="http://schemas.microsoft.com/office/drawing/2014/main" id="{84DCB31B-8A23-4619-9817-DD90AB3B902F}"/>
              </a:ext>
            </a:extLst>
          </p:cNvPr>
          <p:cNvSpPr>
            <a:spLocks noGrp="1"/>
          </p:cNvSpPr>
          <p:nvPr>
            <p:ph type="body" sz="quarter" idx="36" hasCustomPrompt="1"/>
          </p:nvPr>
        </p:nvSpPr>
        <p:spPr>
          <a:xfrm>
            <a:off x="438149" y="638175"/>
            <a:ext cx="3474720" cy="369888"/>
          </a:xfrm>
        </p:spPr>
        <p:txBody>
          <a:bodyPr>
            <a:normAutofit/>
          </a:bodyPr>
          <a:lstStyle>
            <a:lvl1pPr marL="0" indent="0">
              <a:buNone/>
              <a:defRPr lang="en-CA" sz="1600" kern="1200" spc="20" dirty="0">
                <a:solidFill>
                  <a:schemeClr val="bg1"/>
                </a:solidFill>
                <a:latin typeface="Raleway SemiBold" panose="020B0703030101060003" pitchFamily="34" charset="0"/>
                <a:ea typeface="+mn-ea"/>
                <a:cs typeface="+mn-cs"/>
              </a:defRPr>
            </a:lvl1pPr>
            <a:lvl3pPr marL="914400" indent="0">
              <a:buNone/>
              <a:defRPr/>
            </a:lvl3pPr>
            <a:lvl4pPr marL="1371600" indent="0">
              <a:buNone/>
              <a:defRPr/>
            </a:lvl4pPr>
            <a:lvl5pPr marL="1828800" indent="0">
              <a:buNone/>
              <a:defRPr/>
            </a:lvl5pPr>
          </a:lstStyle>
          <a:p>
            <a:pPr lvl="0"/>
            <a:r>
              <a:rPr lang="en-US" sz="1800" kern="1200" spc="20" dirty="0">
                <a:solidFill>
                  <a:schemeClr val="bg1"/>
                </a:solidFill>
                <a:latin typeface="Raleway SemiBold" panose="020B0703030101060003" pitchFamily="34" charset="0"/>
                <a:ea typeface="+mn-ea"/>
                <a:cs typeface="+mn-cs"/>
              </a:rPr>
              <a:t>CLICK TO EDIT TITLE</a:t>
            </a:r>
            <a:endParaRPr lang="en-CA" dirty="0"/>
          </a:p>
        </p:txBody>
      </p:sp>
      <p:sp>
        <p:nvSpPr>
          <p:cNvPr id="111" name="Text Placeholder 2">
            <a:extLst>
              <a:ext uri="{FF2B5EF4-FFF2-40B4-BE49-F238E27FC236}">
                <a16:creationId xmlns:a16="http://schemas.microsoft.com/office/drawing/2014/main" id="{0283173E-01ED-4063-9225-7C4B5D786E9C}"/>
              </a:ext>
            </a:extLst>
          </p:cNvPr>
          <p:cNvSpPr>
            <a:spLocks noGrp="1"/>
          </p:cNvSpPr>
          <p:nvPr>
            <p:ph type="body" idx="16" hasCustomPrompt="1"/>
          </p:nvPr>
        </p:nvSpPr>
        <p:spPr>
          <a:xfrm>
            <a:off x="438150" y="4742724"/>
            <a:ext cx="3474720" cy="1175353"/>
          </a:xfrm>
          <a:prstGeom prst="rect">
            <a:avLst/>
          </a:prstGeom>
        </p:spPr>
        <p:txBody>
          <a:bodyPr lIns="0" anchor="t">
            <a:normAutofit/>
          </a:bodyPr>
          <a:lstStyle>
            <a:lvl1pPr marL="0" indent="0" algn="l">
              <a:lnSpc>
                <a:spcPct val="114000"/>
              </a:lnSpc>
              <a:spcBef>
                <a:spcPts val="0"/>
              </a:spcBef>
              <a:buNone/>
              <a:defRPr lang="en-US" sz="2000" kern="1200" spc="1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IMPORTANT TEXT</a:t>
            </a:r>
          </a:p>
        </p:txBody>
      </p:sp>
    </p:spTree>
    <p:extLst>
      <p:ext uri="{BB962C8B-B14F-4D97-AF65-F5344CB8AC3E}">
        <p14:creationId xmlns:p14="http://schemas.microsoft.com/office/powerpoint/2010/main" val="2034085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ig Text Box">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4" name="Title 1">
            <a:extLst>
              <a:ext uri="{FF2B5EF4-FFF2-40B4-BE49-F238E27FC236}">
                <a16:creationId xmlns:a16="http://schemas.microsoft.com/office/drawing/2014/main" id="{5580514A-3406-4BC1-B85D-1B0FAFD5F5C2}"/>
              </a:ext>
            </a:extLst>
          </p:cNvPr>
          <p:cNvSpPr>
            <a:spLocks noGrp="1"/>
          </p:cNvSpPr>
          <p:nvPr>
            <p:ph type="title" hasCustomPrompt="1"/>
          </p:nvPr>
        </p:nvSpPr>
        <p:spPr>
          <a:xfrm>
            <a:off x="1273725" y="641797"/>
            <a:ext cx="9644550" cy="365760"/>
          </a:xfrm>
        </p:spPr>
        <p:txBody>
          <a:bodyPr anchor="t">
            <a:noAutofit/>
          </a:bodyPr>
          <a:lstStyle>
            <a:lvl1pPr algn="ctr">
              <a:defRPr lang="en-CA" sz="2400" kern="1200" dirty="0">
                <a:solidFill>
                  <a:schemeClr val="tx2"/>
                </a:solidFill>
                <a:latin typeface="+mj-lt"/>
                <a:ea typeface="+mj-ea"/>
                <a:cs typeface="+mj-cs"/>
              </a:defRPr>
            </a:lvl1pPr>
          </a:lstStyle>
          <a:p>
            <a:r>
              <a:rPr lang="en-US" dirty="0"/>
              <a:t>Click to edit title</a:t>
            </a:r>
            <a:endParaRPr lang="en-CA" dirty="0"/>
          </a:p>
        </p:txBody>
      </p:sp>
      <p:sp>
        <p:nvSpPr>
          <p:cNvPr id="6" name="Content Placeholder 2">
            <a:extLst>
              <a:ext uri="{FF2B5EF4-FFF2-40B4-BE49-F238E27FC236}">
                <a16:creationId xmlns:a16="http://schemas.microsoft.com/office/drawing/2014/main" id="{5969E41C-8236-4F43-BBCF-E4EAE31BF4A1}"/>
              </a:ext>
            </a:extLst>
          </p:cNvPr>
          <p:cNvSpPr>
            <a:spLocks noGrp="1"/>
          </p:cNvSpPr>
          <p:nvPr>
            <p:ph sz="half" idx="33" hasCustomPrompt="1"/>
          </p:nvPr>
        </p:nvSpPr>
        <p:spPr>
          <a:xfrm>
            <a:off x="1273725" y="1311894"/>
            <a:ext cx="9644550" cy="4611132"/>
          </a:xfrm>
          <a:prstGeom prst="rect">
            <a:avLst/>
          </a:prstGeom>
        </p:spPr>
        <p:txBody>
          <a:bodyPr numCol="1" spcCol="274320">
            <a:no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4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4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7" name="Text Placeholder 2">
            <a:extLst>
              <a:ext uri="{FF2B5EF4-FFF2-40B4-BE49-F238E27FC236}">
                <a16:creationId xmlns:a16="http://schemas.microsoft.com/office/drawing/2014/main" id="{08FE16F7-6B3D-4645-BA33-C6C5DA90B16A}"/>
              </a:ext>
            </a:extLst>
          </p:cNvPr>
          <p:cNvSpPr>
            <a:spLocks noGrp="1"/>
          </p:cNvSpPr>
          <p:nvPr>
            <p:ph type="body" idx="41" hasCustomPrompt="1"/>
          </p:nvPr>
        </p:nvSpPr>
        <p:spPr>
          <a:xfrm>
            <a:off x="1524000" y="6219643"/>
            <a:ext cx="9144000" cy="320040"/>
          </a:xfrm>
          <a:prstGeom prst="rect">
            <a:avLst/>
          </a:prstGeom>
        </p:spPr>
        <p:txBody>
          <a:bodyPr anchor="ctr">
            <a:noAutofit/>
          </a:bodyPr>
          <a:lstStyle>
            <a:lvl1pPr marL="0" indent="0" algn="ctr" defTabSz="457200" rtl="0" eaLnBrk="1" latinLnBrk="0" hangingPunct="1">
              <a:lnSpc>
                <a:spcPct val="114000"/>
              </a:lnSpc>
              <a:spcBef>
                <a:spcPct val="0"/>
              </a:spcBef>
              <a:buNone/>
              <a:defRPr lang="en-US" sz="12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Tree>
    <p:extLst>
      <p:ext uri="{BB962C8B-B14F-4D97-AF65-F5344CB8AC3E}">
        <p14:creationId xmlns:p14="http://schemas.microsoft.com/office/powerpoint/2010/main" val="3323776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3CC97495-84BE-40FE-BB45-E8B102C0EE6A}"/>
              </a:ext>
            </a:extLst>
          </p:cNvPr>
          <p:cNvSpPr>
            <a:spLocks noGrp="1"/>
          </p:cNvSpPr>
          <p:nvPr>
            <p:ph type="pic" sz="quarter" idx="17"/>
          </p:nvPr>
        </p:nvSpPr>
        <p:spPr>
          <a:xfrm>
            <a:off x="0" y="0"/>
            <a:ext cx="12192000" cy="5118394"/>
          </a:xfrm>
          <a:prstGeom prst="rect">
            <a:avLst/>
          </a:prstGeom>
        </p:spPr>
        <p:txBody>
          <a:bodyPr/>
          <a:lstStyle>
            <a:lvl1pPr marL="0" indent="0" algn="ctr">
              <a:buNone/>
              <a:defRPr/>
            </a:lvl1pPr>
          </a:lstStyle>
          <a:p>
            <a:endParaRPr lang="en-CA" dirty="0"/>
          </a:p>
        </p:txBody>
      </p:sp>
      <p:sp>
        <p:nvSpPr>
          <p:cNvPr id="7" name="Rectangle 6">
            <a:extLst>
              <a:ext uri="{FF2B5EF4-FFF2-40B4-BE49-F238E27FC236}">
                <a16:creationId xmlns:a16="http://schemas.microsoft.com/office/drawing/2014/main" id="{EE95EB35-EF7F-4A8E-B4C6-3223FBCF264C}"/>
              </a:ext>
            </a:extLst>
          </p:cNvPr>
          <p:cNvSpPr/>
          <p:nvPr userDrawn="1"/>
        </p:nvSpPr>
        <p:spPr>
          <a:xfrm>
            <a:off x="0" y="5120641"/>
            <a:ext cx="12192000" cy="17373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CA" sz="1800"/>
          </a:p>
        </p:txBody>
      </p:sp>
      <p:sp>
        <p:nvSpPr>
          <p:cNvPr id="27" name="Picture Placeholder 27">
            <a:extLst>
              <a:ext uri="{FF2B5EF4-FFF2-40B4-BE49-F238E27FC236}">
                <a16:creationId xmlns:a16="http://schemas.microsoft.com/office/drawing/2014/main" id="{07F58994-475C-41E2-8500-0331A7BFFF15}"/>
              </a:ext>
            </a:extLst>
          </p:cNvPr>
          <p:cNvSpPr>
            <a:spLocks noGrp="1" noChangeAspect="1"/>
          </p:cNvSpPr>
          <p:nvPr>
            <p:ph type="pic" sz="quarter" idx="14" hasCustomPrompt="1"/>
          </p:nvPr>
        </p:nvSpPr>
        <p:spPr>
          <a:xfrm>
            <a:off x="670561" y="627465"/>
            <a:ext cx="2212848" cy="737616"/>
          </a:xfrm>
          <a:prstGeom prst="rect">
            <a:avLst/>
          </a:prstGeom>
        </p:spPr>
        <p:txBody>
          <a:bodyPr anchor="ctr"/>
          <a:lstStyle>
            <a:lvl1pPr marL="0" indent="0" algn="ctr">
              <a:buNone/>
              <a:defRPr/>
            </a:lvl1pPr>
          </a:lstStyle>
          <a:p>
            <a:r>
              <a:rPr lang="es-MX" dirty="0"/>
              <a:t>logo</a:t>
            </a:r>
            <a:endParaRPr lang="en-CA" dirty="0"/>
          </a:p>
        </p:txBody>
      </p:sp>
      <p:sp>
        <p:nvSpPr>
          <p:cNvPr id="28" name="Title 14">
            <a:extLst>
              <a:ext uri="{FF2B5EF4-FFF2-40B4-BE49-F238E27FC236}">
                <a16:creationId xmlns:a16="http://schemas.microsoft.com/office/drawing/2014/main" id="{4270DB5E-10D0-4E5E-890E-2FB915B588F5}"/>
              </a:ext>
            </a:extLst>
          </p:cNvPr>
          <p:cNvSpPr>
            <a:spLocks noGrp="1"/>
          </p:cNvSpPr>
          <p:nvPr>
            <p:ph type="title"/>
          </p:nvPr>
        </p:nvSpPr>
        <p:spPr>
          <a:xfrm>
            <a:off x="2737287" y="5672659"/>
            <a:ext cx="5234253" cy="548640"/>
          </a:xfrm>
          <a:prstGeom prst="rect">
            <a:avLst/>
          </a:prstGeom>
        </p:spPr>
        <p:txBody>
          <a:bodyPr tIns="0" anchor="ctr">
            <a:normAutofit/>
          </a:bodyPr>
          <a:lstStyle>
            <a:lvl1pPr algn="l">
              <a:lnSpc>
                <a:spcPct val="114000"/>
              </a:lnSpc>
              <a:defRPr lang="en-CA" sz="3600" kern="1200" dirty="0">
                <a:solidFill>
                  <a:schemeClr val="bg1"/>
                </a:solidFill>
                <a:latin typeface="+mj-lt"/>
                <a:ea typeface="+mn-ea"/>
                <a:cs typeface="Arial" panose="020B0604020202020204" pitchFamily="34" charset="0"/>
              </a:defRPr>
            </a:lvl1pPr>
          </a:lstStyle>
          <a:p>
            <a:r>
              <a:rPr lang="en-US" dirty="0"/>
              <a:t>Click to edit Master title</a:t>
            </a:r>
            <a:endParaRPr lang="en-CA" dirty="0"/>
          </a:p>
        </p:txBody>
      </p:sp>
      <p:sp>
        <p:nvSpPr>
          <p:cNvPr id="9" name="Picture Placeholder 14">
            <a:extLst>
              <a:ext uri="{FF2B5EF4-FFF2-40B4-BE49-F238E27FC236}">
                <a16:creationId xmlns:a16="http://schemas.microsoft.com/office/drawing/2014/main" id="{39CB65F3-1E48-48F2-A127-925716F6C38D}"/>
              </a:ext>
            </a:extLst>
          </p:cNvPr>
          <p:cNvSpPr>
            <a:spLocks noGrp="1" noChangeAspect="1"/>
          </p:cNvSpPr>
          <p:nvPr>
            <p:ph type="pic" sz="quarter" idx="13"/>
          </p:nvPr>
        </p:nvSpPr>
        <p:spPr>
          <a:xfrm>
            <a:off x="411911" y="4377112"/>
            <a:ext cx="2103120" cy="2103120"/>
          </a:xfrm>
          <a:prstGeom prst="ellipse">
            <a:avLst/>
          </a:prstGeom>
        </p:spPr>
        <p:txBody>
          <a:bodyPr/>
          <a:lstStyle>
            <a:lvl1pPr marL="0" indent="0" algn="ctr">
              <a:buNone/>
              <a:defRPr/>
            </a:lvl1pPr>
          </a:lstStyle>
          <a:p>
            <a:endParaRPr lang="en-CA" dirty="0"/>
          </a:p>
        </p:txBody>
      </p:sp>
      <p:sp>
        <p:nvSpPr>
          <p:cNvPr id="18" name="Text Placeholder 2">
            <a:extLst>
              <a:ext uri="{FF2B5EF4-FFF2-40B4-BE49-F238E27FC236}">
                <a16:creationId xmlns:a16="http://schemas.microsoft.com/office/drawing/2014/main" id="{7B5085F9-266E-4368-90A0-EE0CF359689C}"/>
              </a:ext>
            </a:extLst>
          </p:cNvPr>
          <p:cNvSpPr>
            <a:spLocks noGrp="1"/>
          </p:cNvSpPr>
          <p:nvPr>
            <p:ph type="body" idx="26" hasCustomPrompt="1"/>
          </p:nvPr>
        </p:nvSpPr>
        <p:spPr>
          <a:xfrm>
            <a:off x="8657469" y="5536870"/>
            <a:ext cx="3122617" cy="137160"/>
          </a:xfrm>
          <a:prstGeom prst="rect">
            <a:avLst/>
          </a:prstGeom>
        </p:spPr>
        <p:txBody>
          <a:bodyPr tIns="0" bIns="0" anchor="t">
            <a:noAutofit/>
          </a:bodyPr>
          <a:lstStyle>
            <a:lvl1pPr marL="0" indent="0" algn="l">
              <a:lnSpc>
                <a:spcPct val="114000"/>
              </a:lnSpc>
              <a:spcBef>
                <a:spcPts val="0"/>
              </a:spcBef>
              <a:buNone/>
              <a:defRPr lang="en-US" sz="105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21" name="Slide Number Placeholder 6">
            <a:extLst>
              <a:ext uri="{FF2B5EF4-FFF2-40B4-BE49-F238E27FC236}">
                <a16:creationId xmlns:a16="http://schemas.microsoft.com/office/drawing/2014/main" id="{CB902FDD-300B-45B6-B57C-8A4DF832BB64}"/>
              </a:ext>
            </a:extLst>
          </p:cNvPr>
          <p:cNvSpPr>
            <a:spLocks noGrp="1"/>
          </p:cNvSpPr>
          <p:nvPr>
            <p:ph type="sldNum" sz="quarter" idx="12"/>
          </p:nvPr>
        </p:nvSpPr>
        <p:spPr>
          <a:xfrm>
            <a:off x="11602555" y="184628"/>
            <a:ext cx="259964" cy="1371600"/>
          </a:xfrm>
          <a:prstGeom prst="rect">
            <a:avLst/>
          </a:prstGeom>
        </p:spPr>
        <p:txBody>
          <a:bodyPr vert="vert270" tIns="45720" rIns="91440" bIns="45720" anchor="ctr"/>
          <a:lstStyle>
            <a:lvl1pPr algn="r">
              <a:defRPr sz="700">
                <a:solidFill>
                  <a:schemeClr val="bg2">
                    <a:lumMod val="50000"/>
                  </a:schemeClr>
                </a:solidFill>
              </a:defRPr>
            </a:lvl1pPr>
          </a:lstStyle>
          <a:p>
            <a:r>
              <a:rPr lang="es-MX" spc="200" dirty="0"/>
              <a:t>CONFIDENTIAL</a:t>
            </a:r>
            <a:r>
              <a:rPr lang="es-MX" spc="300" dirty="0"/>
              <a:t>  </a:t>
            </a:r>
            <a:r>
              <a:rPr lang="es-MX" sz="2400" b="1" spc="300" dirty="0">
                <a:ln>
                  <a:solidFill>
                    <a:schemeClr val="accent1"/>
                  </a:solidFill>
                </a:ln>
                <a:solidFill>
                  <a:schemeClr val="accent1"/>
                </a:solidFill>
                <a:latin typeface="Arial" panose="020B0604020202020204" pitchFamily="34" charset="0"/>
                <a:cs typeface="Arial" panose="020B0604020202020204" pitchFamily="34" charset="0"/>
              </a:rPr>
              <a:t>|</a:t>
            </a:r>
            <a:endParaRPr lang="en-CA" sz="2600" b="1" spc="200" dirty="0">
              <a:ln>
                <a:solidFill>
                  <a:schemeClr val="accent1"/>
                </a:solidFill>
              </a:ln>
              <a:solidFill>
                <a:schemeClr val="accent1"/>
              </a:solidFill>
              <a:latin typeface="Arial" panose="020B0604020202020204" pitchFamily="34" charset="0"/>
              <a:cs typeface="Arial" panose="020B0604020202020204" pitchFamily="34" charset="0"/>
            </a:endParaRPr>
          </a:p>
        </p:txBody>
      </p:sp>
      <p:sp>
        <p:nvSpPr>
          <p:cNvPr id="23" name="Text Placeholder 2">
            <a:extLst>
              <a:ext uri="{FF2B5EF4-FFF2-40B4-BE49-F238E27FC236}">
                <a16:creationId xmlns:a16="http://schemas.microsoft.com/office/drawing/2014/main" id="{1B304890-F8C3-4BAE-9F1A-26B15A6BA429}"/>
              </a:ext>
            </a:extLst>
          </p:cNvPr>
          <p:cNvSpPr>
            <a:spLocks noGrp="1"/>
          </p:cNvSpPr>
          <p:nvPr>
            <p:ph type="body" sz="quarter" idx="29" hasCustomPrompt="1"/>
          </p:nvPr>
        </p:nvSpPr>
        <p:spPr>
          <a:xfrm>
            <a:off x="8657468" y="5389913"/>
            <a:ext cx="3122616" cy="137160"/>
          </a:xfrm>
          <a:prstGeom prst="rect">
            <a:avLst/>
          </a:prstGeom>
        </p:spPr>
        <p:txBody>
          <a:bodyPr anchor="ctr">
            <a:noAutofit/>
          </a:bodyPr>
          <a:lstStyle>
            <a:lvl1pPr marL="0" indent="0">
              <a:buNone/>
              <a:defRPr sz="900" spc="100" baseline="0">
                <a:solidFill>
                  <a:schemeClr val="bg1"/>
                </a:solidFill>
              </a:defRPr>
            </a:lvl1pPr>
          </a:lstStyle>
          <a:p>
            <a:pPr lvl="0"/>
            <a:r>
              <a:rPr lang="en-US" dirty="0"/>
              <a:t>CLICK TO EDIT TEXT</a:t>
            </a:r>
          </a:p>
        </p:txBody>
      </p:sp>
      <p:sp>
        <p:nvSpPr>
          <p:cNvPr id="24" name="Text Placeholder 2">
            <a:extLst>
              <a:ext uri="{FF2B5EF4-FFF2-40B4-BE49-F238E27FC236}">
                <a16:creationId xmlns:a16="http://schemas.microsoft.com/office/drawing/2014/main" id="{82504389-732C-4455-8774-CCE7D9E9CF70}"/>
              </a:ext>
            </a:extLst>
          </p:cNvPr>
          <p:cNvSpPr>
            <a:spLocks noGrp="1"/>
          </p:cNvSpPr>
          <p:nvPr>
            <p:ph type="body" idx="30" hasCustomPrompt="1"/>
          </p:nvPr>
        </p:nvSpPr>
        <p:spPr>
          <a:xfrm>
            <a:off x="8657467" y="5687603"/>
            <a:ext cx="3122617" cy="91440"/>
          </a:xfrm>
          <a:prstGeom prst="rect">
            <a:avLst/>
          </a:prstGeom>
        </p:spPr>
        <p:txBody>
          <a:bodyPr tIns="0" bIns="13716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
        <p:nvSpPr>
          <p:cNvPr id="33" name="Text Placeholder 2">
            <a:extLst>
              <a:ext uri="{FF2B5EF4-FFF2-40B4-BE49-F238E27FC236}">
                <a16:creationId xmlns:a16="http://schemas.microsoft.com/office/drawing/2014/main" id="{611DDE2B-073D-49AD-BE33-5B89443E03D5}"/>
              </a:ext>
            </a:extLst>
          </p:cNvPr>
          <p:cNvSpPr>
            <a:spLocks noGrp="1"/>
          </p:cNvSpPr>
          <p:nvPr>
            <p:ph type="body" idx="31" hasCustomPrompt="1"/>
          </p:nvPr>
        </p:nvSpPr>
        <p:spPr>
          <a:xfrm>
            <a:off x="8657470" y="5975684"/>
            <a:ext cx="3122617" cy="137160"/>
          </a:xfrm>
          <a:prstGeom prst="rect">
            <a:avLst/>
          </a:prstGeom>
        </p:spPr>
        <p:txBody>
          <a:bodyPr tIns="0" bIns="0" anchor="t">
            <a:noAutofit/>
          </a:bodyPr>
          <a:lstStyle>
            <a:lvl1pPr marL="0" indent="0" algn="l">
              <a:lnSpc>
                <a:spcPct val="114000"/>
              </a:lnSpc>
              <a:spcBef>
                <a:spcPts val="0"/>
              </a:spcBef>
              <a:buNone/>
              <a:defRPr lang="en-US" sz="105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34" name="Text Placeholder 2">
            <a:extLst>
              <a:ext uri="{FF2B5EF4-FFF2-40B4-BE49-F238E27FC236}">
                <a16:creationId xmlns:a16="http://schemas.microsoft.com/office/drawing/2014/main" id="{42A0B997-47C0-4B34-B1C4-593D4E3D01B6}"/>
              </a:ext>
            </a:extLst>
          </p:cNvPr>
          <p:cNvSpPr>
            <a:spLocks noGrp="1"/>
          </p:cNvSpPr>
          <p:nvPr>
            <p:ph type="body" sz="quarter" idx="32" hasCustomPrompt="1"/>
          </p:nvPr>
        </p:nvSpPr>
        <p:spPr>
          <a:xfrm>
            <a:off x="8657469" y="5828727"/>
            <a:ext cx="3122616" cy="137160"/>
          </a:xfrm>
          <a:prstGeom prst="rect">
            <a:avLst/>
          </a:prstGeom>
        </p:spPr>
        <p:txBody>
          <a:bodyPr anchor="ctr">
            <a:noAutofit/>
          </a:bodyPr>
          <a:lstStyle>
            <a:lvl1pPr marL="0" indent="0">
              <a:buNone/>
              <a:defRPr sz="900" spc="100" baseline="0">
                <a:solidFill>
                  <a:schemeClr val="bg1"/>
                </a:solidFill>
              </a:defRPr>
            </a:lvl1pPr>
          </a:lstStyle>
          <a:p>
            <a:pPr lvl="0"/>
            <a:r>
              <a:rPr lang="en-US" dirty="0"/>
              <a:t>CLICK TO EDIT TEXT</a:t>
            </a:r>
          </a:p>
        </p:txBody>
      </p:sp>
      <p:sp>
        <p:nvSpPr>
          <p:cNvPr id="35" name="Text Placeholder 2">
            <a:extLst>
              <a:ext uri="{FF2B5EF4-FFF2-40B4-BE49-F238E27FC236}">
                <a16:creationId xmlns:a16="http://schemas.microsoft.com/office/drawing/2014/main" id="{795BD41A-C933-4139-9476-2667623EC837}"/>
              </a:ext>
            </a:extLst>
          </p:cNvPr>
          <p:cNvSpPr>
            <a:spLocks noGrp="1"/>
          </p:cNvSpPr>
          <p:nvPr>
            <p:ph type="body" idx="33" hasCustomPrompt="1"/>
          </p:nvPr>
        </p:nvSpPr>
        <p:spPr>
          <a:xfrm>
            <a:off x="8657468" y="6126417"/>
            <a:ext cx="3122617" cy="91440"/>
          </a:xfrm>
          <a:prstGeom prst="rect">
            <a:avLst/>
          </a:prstGeom>
        </p:spPr>
        <p:txBody>
          <a:bodyPr tIns="0" bIns="13716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
        <p:nvSpPr>
          <p:cNvPr id="39" name="Text Placeholder 2">
            <a:extLst>
              <a:ext uri="{FF2B5EF4-FFF2-40B4-BE49-F238E27FC236}">
                <a16:creationId xmlns:a16="http://schemas.microsoft.com/office/drawing/2014/main" id="{381384C5-C9DC-4704-8502-F70585736B52}"/>
              </a:ext>
            </a:extLst>
          </p:cNvPr>
          <p:cNvSpPr>
            <a:spLocks noGrp="1"/>
          </p:cNvSpPr>
          <p:nvPr>
            <p:ph type="body" idx="34" hasCustomPrompt="1"/>
          </p:nvPr>
        </p:nvSpPr>
        <p:spPr>
          <a:xfrm>
            <a:off x="8657467" y="6411958"/>
            <a:ext cx="3122617" cy="137160"/>
          </a:xfrm>
          <a:prstGeom prst="rect">
            <a:avLst/>
          </a:prstGeom>
        </p:spPr>
        <p:txBody>
          <a:bodyPr tIns="0" bIns="0" anchor="t">
            <a:noAutofit/>
          </a:bodyPr>
          <a:lstStyle>
            <a:lvl1pPr marL="0" indent="0" algn="l">
              <a:lnSpc>
                <a:spcPct val="114000"/>
              </a:lnSpc>
              <a:spcBef>
                <a:spcPts val="0"/>
              </a:spcBef>
              <a:buNone/>
              <a:defRPr lang="en-US" sz="105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40" name="Text Placeholder 2">
            <a:extLst>
              <a:ext uri="{FF2B5EF4-FFF2-40B4-BE49-F238E27FC236}">
                <a16:creationId xmlns:a16="http://schemas.microsoft.com/office/drawing/2014/main" id="{1D172784-5061-4B92-9623-6F498593F2BC}"/>
              </a:ext>
            </a:extLst>
          </p:cNvPr>
          <p:cNvSpPr>
            <a:spLocks noGrp="1"/>
          </p:cNvSpPr>
          <p:nvPr>
            <p:ph type="body" sz="quarter" idx="35" hasCustomPrompt="1"/>
          </p:nvPr>
        </p:nvSpPr>
        <p:spPr>
          <a:xfrm>
            <a:off x="8657466" y="6265001"/>
            <a:ext cx="3122616" cy="137160"/>
          </a:xfrm>
          <a:prstGeom prst="rect">
            <a:avLst/>
          </a:prstGeom>
        </p:spPr>
        <p:txBody>
          <a:bodyPr anchor="ctr">
            <a:noAutofit/>
          </a:bodyPr>
          <a:lstStyle>
            <a:lvl1pPr marL="0" indent="0">
              <a:buNone/>
              <a:defRPr sz="900" spc="100" baseline="0">
                <a:solidFill>
                  <a:schemeClr val="bg1"/>
                </a:solidFill>
              </a:defRPr>
            </a:lvl1pPr>
          </a:lstStyle>
          <a:p>
            <a:pPr lvl="0"/>
            <a:r>
              <a:rPr lang="en-US" dirty="0"/>
              <a:t>CLICK TO EDIT TEXT</a:t>
            </a:r>
          </a:p>
        </p:txBody>
      </p:sp>
      <p:sp>
        <p:nvSpPr>
          <p:cNvPr id="41" name="Text Placeholder 2">
            <a:extLst>
              <a:ext uri="{FF2B5EF4-FFF2-40B4-BE49-F238E27FC236}">
                <a16:creationId xmlns:a16="http://schemas.microsoft.com/office/drawing/2014/main" id="{A5B169DD-9A82-4036-A355-58666C2E131A}"/>
              </a:ext>
            </a:extLst>
          </p:cNvPr>
          <p:cNvSpPr>
            <a:spLocks noGrp="1"/>
          </p:cNvSpPr>
          <p:nvPr>
            <p:ph type="body" idx="36" hasCustomPrompt="1"/>
          </p:nvPr>
        </p:nvSpPr>
        <p:spPr>
          <a:xfrm>
            <a:off x="8657465" y="6567771"/>
            <a:ext cx="3122617" cy="91440"/>
          </a:xfrm>
          <a:prstGeom prst="rect">
            <a:avLst/>
          </a:prstGeom>
        </p:spPr>
        <p:txBody>
          <a:bodyPr tIns="0" bIns="13716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
        <p:nvSpPr>
          <p:cNvPr id="48" name="Text Placeholder 2">
            <a:extLst>
              <a:ext uri="{FF2B5EF4-FFF2-40B4-BE49-F238E27FC236}">
                <a16:creationId xmlns:a16="http://schemas.microsoft.com/office/drawing/2014/main" id="{99A1082C-1551-4FBD-8846-C824915B159A}"/>
              </a:ext>
            </a:extLst>
          </p:cNvPr>
          <p:cNvSpPr>
            <a:spLocks noGrp="1"/>
          </p:cNvSpPr>
          <p:nvPr>
            <p:ph type="body" idx="37" hasCustomPrompt="1"/>
          </p:nvPr>
        </p:nvSpPr>
        <p:spPr>
          <a:xfrm>
            <a:off x="8256270" y="5118394"/>
            <a:ext cx="76200" cy="1739605"/>
          </a:xfrm>
          <a:prstGeom prst="rect">
            <a:avLst/>
          </a:prstGeom>
        </p:spPr>
        <p:txBody>
          <a:bodyPr vert="vert270" lIns="0" tIns="0" rIns="0" bIns="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396488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b-heading ">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DFDF2776-34C7-424A-9A10-5B3CBFC663A0}"/>
              </a:ext>
            </a:extLst>
          </p:cNvPr>
          <p:cNvSpPr>
            <a:spLocks noGrp="1"/>
          </p:cNvSpPr>
          <p:nvPr>
            <p:ph type="pic" sz="quarter" idx="14"/>
          </p:nvPr>
        </p:nvSpPr>
        <p:spPr>
          <a:xfrm>
            <a:off x="0" y="-6350"/>
            <a:ext cx="12192000" cy="4512090"/>
          </a:xfrm>
          <a:prstGeom prst="rect">
            <a:avLst/>
          </a:prstGeom>
        </p:spPr>
        <p:txBody>
          <a:bodyPr/>
          <a:lstStyle>
            <a:lvl1pPr marL="0" indent="0" algn="l">
              <a:buNone/>
              <a:defRPr/>
            </a:lvl1pPr>
          </a:lstStyle>
          <a:p>
            <a:endParaRPr lang="en-CA" dirty="0"/>
          </a:p>
        </p:txBody>
      </p:sp>
      <p:sp>
        <p:nvSpPr>
          <p:cNvPr id="15" name="Picture Placeholder 14">
            <a:extLst>
              <a:ext uri="{FF2B5EF4-FFF2-40B4-BE49-F238E27FC236}">
                <a16:creationId xmlns:a16="http://schemas.microsoft.com/office/drawing/2014/main" id="{FAD4F400-EAC4-424B-B387-0DED87851264}"/>
              </a:ext>
            </a:extLst>
          </p:cNvPr>
          <p:cNvSpPr>
            <a:spLocks noGrp="1" noChangeAspect="1"/>
          </p:cNvSpPr>
          <p:nvPr>
            <p:ph type="pic" sz="quarter" idx="13"/>
          </p:nvPr>
        </p:nvSpPr>
        <p:spPr>
          <a:xfrm>
            <a:off x="892073" y="1768889"/>
            <a:ext cx="3544715" cy="3544715"/>
          </a:xfrm>
          <a:prstGeom prst="ellipse">
            <a:avLst/>
          </a:prstGeom>
          <a:ln w="50800">
            <a:solidFill>
              <a:schemeClr val="bg1"/>
            </a:solidFill>
          </a:ln>
        </p:spPr>
        <p:txBody>
          <a:bodyPr/>
          <a:lstStyle>
            <a:lvl1pPr marL="0" indent="0" algn="ctr">
              <a:buNone/>
              <a:defRPr/>
            </a:lvl1pPr>
          </a:lstStyle>
          <a:p>
            <a:endParaRPr lang="en-CA" dirty="0"/>
          </a:p>
        </p:txBody>
      </p:sp>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664687"/>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8" name="Title 1">
            <a:extLst>
              <a:ext uri="{FF2B5EF4-FFF2-40B4-BE49-F238E27FC236}">
                <a16:creationId xmlns:a16="http://schemas.microsoft.com/office/drawing/2014/main" id="{86663ADD-55A0-4048-9CEE-C749C246566A}"/>
              </a:ext>
            </a:extLst>
          </p:cNvPr>
          <p:cNvSpPr>
            <a:spLocks noGrp="1"/>
          </p:cNvSpPr>
          <p:nvPr>
            <p:ph type="title" hasCustomPrompt="1"/>
          </p:nvPr>
        </p:nvSpPr>
        <p:spPr>
          <a:xfrm>
            <a:off x="1066800" y="5729400"/>
            <a:ext cx="8229600" cy="442570"/>
          </a:xfrm>
          <a:prstGeom prst="rect">
            <a:avLst/>
          </a:prstGeom>
        </p:spPr>
        <p:txBody>
          <a:bodyPr tIns="0" bIns="0" anchor="t">
            <a:normAutofit/>
          </a:bodyPr>
          <a:lstStyle>
            <a:lvl1pPr>
              <a:defRPr lang="en-CA" sz="28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32706379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26317"/>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4" name="Picture Placeholder 9">
            <a:extLst>
              <a:ext uri="{FF2B5EF4-FFF2-40B4-BE49-F238E27FC236}">
                <a16:creationId xmlns:a16="http://schemas.microsoft.com/office/drawing/2014/main" id="{DFDF2776-34C7-424A-9A10-5B3CBFC663A0}"/>
              </a:ext>
            </a:extLst>
          </p:cNvPr>
          <p:cNvSpPr>
            <a:spLocks noGrp="1"/>
          </p:cNvSpPr>
          <p:nvPr>
            <p:ph type="pic" sz="quarter" idx="14"/>
          </p:nvPr>
        </p:nvSpPr>
        <p:spPr>
          <a:xfrm>
            <a:off x="0" y="-6350"/>
            <a:ext cx="12192000" cy="3435350"/>
          </a:xfrm>
          <a:prstGeom prst="rect">
            <a:avLst/>
          </a:prstGeom>
        </p:spPr>
        <p:txBody>
          <a:bodyPr/>
          <a:lstStyle>
            <a:lvl1pPr marL="0" indent="0" algn="l">
              <a:buNone/>
              <a:defRPr/>
            </a:lvl1pPr>
          </a:lstStyle>
          <a:p>
            <a:endParaRPr lang="en-CA" dirty="0"/>
          </a:p>
        </p:txBody>
      </p:sp>
      <p:sp>
        <p:nvSpPr>
          <p:cNvPr id="15" name="Picture Placeholder 14">
            <a:extLst>
              <a:ext uri="{FF2B5EF4-FFF2-40B4-BE49-F238E27FC236}">
                <a16:creationId xmlns:a16="http://schemas.microsoft.com/office/drawing/2014/main" id="{FAD4F400-EAC4-424B-B387-0DED87851264}"/>
              </a:ext>
            </a:extLst>
          </p:cNvPr>
          <p:cNvSpPr>
            <a:spLocks noGrp="1" noChangeAspect="1"/>
          </p:cNvSpPr>
          <p:nvPr>
            <p:ph type="pic" sz="quarter" idx="13"/>
          </p:nvPr>
        </p:nvSpPr>
        <p:spPr>
          <a:xfrm>
            <a:off x="1424851" y="1171628"/>
            <a:ext cx="2743200" cy="2743200"/>
          </a:xfrm>
          <a:prstGeom prst="ellipse">
            <a:avLst/>
          </a:prstGeom>
        </p:spPr>
        <p:txBody>
          <a:bodyPr/>
          <a:lstStyle>
            <a:lvl1pPr marL="0" indent="0" algn="ctr">
              <a:buNone/>
              <a:defRPr/>
            </a:lvl1pPr>
          </a:lstStyle>
          <a:p>
            <a:endParaRPr lang="en-CA" dirty="0"/>
          </a:p>
        </p:txBody>
      </p:sp>
      <p:sp>
        <p:nvSpPr>
          <p:cNvPr id="20" name="Text Placeholder 18">
            <a:extLst>
              <a:ext uri="{FF2B5EF4-FFF2-40B4-BE49-F238E27FC236}">
                <a16:creationId xmlns:a16="http://schemas.microsoft.com/office/drawing/2014/main" id="{6B6D9953-29C2-4C0B-B0D6-D41F4D11895C}"/>
              </a:ext>
            </a:extLst>
          </p:cNvPr>
          <p:cNvSpPr>
            <a:spLocks noGrp="1"/>
          </p:cNvSpPr>
          <p:nvPr>
            <p:ph type="body" sz="quarter" idx="17"/>
          </p:nvPr>
        </p:nvSpPr>
        <p:spPr>
          <a:xfrm>
            <a:off x="1066800" y="4944109"/>
            <a:ext cx="8229600" cy="1188720"/>
          </a:xfrm>
          <a:prstGeom prst="rect">
            <a:avLst/>
          </a:prstGeom>
        </p:spPr>
        <p:txBody>
          <a:bodyPr vert="horz" lIns="91440" tIns="45720" rIns="91440" bIns="45720" rtlCol="0">
            <a:normAutofit/>
          </a:bodyPr>
          <a:lstStyle>
            <a:lvl1pPr marL="228600" indent="-228600">
              <a:lnSpc>
                <a:spcPct val="130000"/>
              </a:lnSpc>
              <a:spcBef>
                <a:spcPts val="0"/>
              </a:spcBef>
              <a:spcAft>
                <a:spcPts val="1200"/>
              </a:spcAft>
              <a:buClr>
                <a:schemeClr val="accent1"/>
              </a:buClr>
              <a:buFont typeface="Wingdings 3" panose="05040102010807070707" pitchFamily="18" charset="2"/>
              <a:buChar char="´"/>
              <a:defRPr lang="en-US" sz="1800" dirty="0" smtClean="0">
                <a:solidFill>
                  <a:schemeClr val="bg2">
                    <a:lumMod val="10000"/>
                  </a:schemeClr>
                </a:solidFill>
              </a:defRPr>
            </a:lvl1pPr>
            <a:lvl2pPr marL="685800" indent="-228600">
              <a:lnSpc>
                <a:spcPct val="130000"/>
              </a:lnSpc>
              <a:spcBef>
                <a:spcPts val="0"/>
              </a:spcBef>
              <a:spcAft>
                <a:spcPts val="1200"/>
              </a:spcAft>
              <a:buClr>
                <a:schemeClr val="accent1"/>
              </a:buClr>
              <a:buFont typeface="Wingdings 3" panose="05040102010807070707" pitchFamily="18" charset="2"/>
              <a:buChar char="´"/>
              <a:defRPr lang="en-US" sz="1800" dirty="0" smtClean="0"/>
            </a:lvl2pPr>
          </a:lstStyle>
          <a:p>
            <a:pPr marL="285750" lvl="0" indent="-285750">
              <a:lnSpc>
                <a:spcPct val="114000"/>
              </a:lnSpc>
              <a:spcBef>
                <a:spcPts val="1200"/>
              </a:spcBef>
              <a:spcAft>
                <a:spcPts val="0"/>
              </a:spcAft>
              <a:buClr>
                <a:schemeClr val="accent1"/>
              </a:buClr>
              <a:buFont typeface="Wingdings 3" panose="05040102010807070707" pitchFamily="18" charset="2"/>
              <a:buChar char="´"/>
            </a:pPr>
            <a:r>
              <a:rPr lang="en-US" dirty="0"/>
              <a:t>Click to edit Master text styles</a:t>
            </a:r>
          </a:p>
          <a:p>
            <a:pPr lvl="1">
              <a:lnSpc>
                <a:spcPct val="120000"/>
              </a:lnSpc>
              <a:spcAft>
                <a:spcPts val="600"/>
              </a:spcAft>
              <a:buClr>
                <a:schemeClr val="bg2">
                  <a:lumMod val="75000"/>
                </a:schemeClr>
              </a:buClr>
              <a:buSzPct val="100000"/>
              <a:buFont typeface="Wingdings" panose="05000000000000000000" pitchFamily="2" charset="2"/>
              <a:buChar char=""/>
            </a:pPr>
            <a:r>
              <a:rPr lang="en-US" dirty="0"/>
              <a:t>Second level</a:t>
            </a:r>
          </a:p>
        </p:txBody>
      </p:sp>
      <p:sp>
        <p:nvSpPr>
          <p:cNvPr id="29" name="Title 1">
            <a:extLst>
              <a:ext uri="{FF2B5EF4-FFF2-40B4-BE49-F238E27FC236}">
                <a16:creationId xmlns:a16="http://schemas.microsoft.com/office/drawing/2014/main" id="{4551E9D0-11D0-4A71-984C-935484F56FB5}"/>
              </a:ext>
            </a:extLst>
          </p:cNvPr>
          <p:cNvSpPr>
            <a:spLocks noGrp="1"/>
          </p:cNvSpPr>
          <p:nvPr>
            <p:ph type="title" hasCustomPrompt="1"/>
          </p:nvPr>
        </p:nvSpPr>
        <p:spPr>
          <a:xfrm>
            <a:off x="1066800" y="4461961"/>
            <a:ext cx="8229600" cy="442570"/>
          </a:xfrm>
          <a:prstGeom prst="rect">
            <a:avLst/>
          </a:prstGeom>
        </p:spPr>
        <p:txBody>
          <a:bodyPr tIns="0" bIns="0" anchor="ctr">
            <a:noAutofit/>
          </a:bodyPr>
          <a:lstStyle>
            <a:lvl1pPr>
              <a:defRPr lang="en-CA" sz="28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1069176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3CC97495-84BE-40FE-BB45-E8B102C0EE6A}"/>
              </a:ext>
            </a:extLst>
          </p:cNvPr>
          <p:cNvSpPr>
            <a:spLocks noGrp="1"/>
          </p:cNvSpPr>
          <p:nvPr>
            <p:ph type="pic" sz="quarter" idx="17"/>
          </p:nvPr>
        </p:nvSpPr>
        <p:spPr>
          <a:xfrm>
            <a:off x="0" y="-6929"/>
            <a:ext cx="12192000" cy="4578929"/>
          </a:xfrm>
          <a:prstGeom prst="rect">
            <a:avLst/>
          </a:prstGeom>
        </p:spPr>
        <p:txBody>
          <a:bodyPr/>
          <a:lstStyle>
            <a:lvl1pPr marL="0" indent="0" algn="ctr">
              <a:buNone/>
              <a:defRPr/>
            </a:lvl1pPr>
          </a:lstStyle>
          <a:p>
            <a:endParaRPr lang="en-CA" dirty="0"/>
          </a:p>
        </p:txBody>
      </p:sp>
      <p:sp>
        <p:nvSpPr>
          <p:cNvPr id="7" name="Rectangle 6">
            <a:extLst>
              <a:ext uri="{FF2B5EF4-FFF2-40B4-BE49-F238E27FC236}">
                <a16:creationId xmlns:a16="http://schemas.microsoft.com/office/drawing/2014/main" id="{EE95EB35-EF7F-4A8E-B4C6-3223FBCF264C}"/>
              </a:ext>
            </a:extLst>
          </p:cNvPr>
          <p:cNvSpPr/>
          <p:nvPr userDrawn="1"/>
        </p:nvSpPr>
        <p:spPr>
          <a:xfrm>
            <a:off x="0" y="4572000"/>
            <a:ext cx="12192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Slide Number Placeholder 6">
            <a:extLst>
              <a:ext uri="{FF2B5EF4-FFF2-40B4-BE49-F238E27FC236}">
                <a16:creationId xmlns:a16="http://schemas.microsoft.com/office/drawing/2014/main" id="{F8492BAF-5736-434B-91C0-1B58A24E165F}"/>
              </a:ext>
            </a:extLst>
          </p:cNvPr>
          <p:cNvSpPr>
            <a:spLocks noGrp="1"/>
          </p:cNvSpPr>
          <p:nvPr>
            <p:ph type="sldNum" sz="quarter" idx="12"/>
          </p:nvPr>
        </p:nvSpPr>
        <p:spPr>
          <a:xfrm>
            <a:off x="11602555" y="184628"/>
            <a:ext cx="259964" cy="1280160"/>
          </a:xfrm>
          <a:prstGeom prst="rect">
            <a:avLst/>
          </a:prstGeom>
        </p:spPr>
        <p:txBody>
          <a:bodyPr vert="vert270" tIns="45720" rIns="91440" bIns="45720" anchor="ctr"/>
          <a:lstStyle>
            <a:lvl1pPr algn="r">
              <a:defRPr sz="700">
                <a:solidFill>
                  <a:schemeClr val="bg2">
                    <a:lumMod val="50000"/>
                  </a:schemeClr>
                </a:solidFill>
              </a:defRPr>
            </a:lvl1pPr>
          </a:lstStyle>
          <a:p>
            <a:r>
              <a:rPr lang="es-MX" spc="200"/>
              <a:t>CONFIDENTIAL</a:t>
            </a:r>
            <a:r>
              <a:rPr lang="es-MX" spc="300"/>
              <a:t>  </a:t>
            </a:r>
            <a:r>
              <a:rPr lang="es-MX" sz="2400" b="1" spc="300">
                <a:ln>
                  <a:solidFill>
                    <a:schemeClr val="accent1"/>
                  </a:solidFill>
                </a:ln>
                <a:solidFill>
                  <a:schemeClr val="accent1"/>
                </a:solidFill>
                <a:latin typeface="Arial" panose="020B0604020202020204" pitchFamily="34" charset="0"/>
                <a:cs typeface="Arial" panose="020B0604020202020204" pitchFamily="34" charset="0"/>
              </a:rPr>
              <a:t>|</a:t>
            </a:r>
            <a:endParaRPr lang="en-CA" sz="2600" b="1" spc="200" dirty="0">
              <a:ln>
                <a:solidFill>
                  <a:schemeClr val="accent1"/>
                </a:solidFill>
              </a:ln>
              <a:solidFill>
                <a:schemeClr val="accent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B67FDF4-95B8-4C8A-A496-7ADD4F8D7EF3}"/>
              </a:ext>
            </a:extLst>
          </p:cNvPr>
          <p:cNvSpPr txBox="1"/>
          <p:nvPr userDrawn="1"/>
        </p:nvSpPr>
        <p:spPr>
          <a:xfrm>
            <a:off x="1273725" y="5089434"/>
            <a:ext cx="4988560" cy="369332"/>
          </a:xfrm>
          <a:prstGeom prst="rect">
            <a:avLst/>
          </a:prstGeom>
          <a:noFill/>
        </p:spPr>
        <p:txBody>
          <a:bodyPr wrap="square" rtlCol="0">
            <a:spAutoFit/>
          </a:bodyPr>
          <a:lstStyle/>
          <a:p>
            <a:r>
              <a:rPr lang="en-US" sz="1800" spc="100" dirty="0">
                <a:solidFill>
                  <a:schemeClr val="bg1"/>
                </a:solidFill>
              </a:rPr>
              <a:t>MORE INFORMATION CAN BE FOUND AT: </a:t>
            </a:r>
            <a:endParaRPr lang="en-CA" sz="1800" spc="100" dirty="0">
              <a:solidFill>
                <a:schemeClr val="bg1"/>
              </a:solidFill>
            </a:endParaRPr>
          </a:p>
        </p:txBody>
      </p:sp>
      <p:grpSp>
        <p:nvGrpSpPr>
          <p:cNvPr id="10" name="Group 9">
            <a:extLst>
              <a:ext uri="{FF2B5EF4-FFF2-40B4-BE49-F238E27FC236}">
                <a16:creationId xmlns:a16="http://schemas.microsoft.com/office/drawing/2014/main" id="{7DA42323-6151-488F-B9EA-40F13E89DA27}"/>
              </a:ext>
            </a:extLst>
          </p:cNvPr>
          <p:cNvGrpSpPr/>
          <p:nvPr userDrawn="1"/>
        </p:nvGrpSpPr>
        <p:grpSpPr>
          <a:xfrm>
            <a:off x="1346691" y="5615802"/>
            <a:ext cx="2633434" cy="307777"/>
            <a:chOff x="797560" y="5615800"/>
            <a:chExt cx="2633434" cy="307777"/>
          </a:xfrm>
        </p:grpSpPr>
        <p:sp>
          <p:nvSpPr>
            <p:cNvPr id="11" name="TextBox 10">
              <a:extLst>
                <a:ext uri="{FF2B5EF4-FFF2-40B4-BE49-F238E27FC236}">
                  <a16:creationId xmlns:a16="http://schemas.microsoft.com/office/drawing/2014/main" id="{5D6651CE-B2E3-407E-B4CF-E7D1284B1885}"/>
                </a:ext>
              </a:extLst>
            </p:cNvPr>
            <p:cNvSpPr txBox="1"/>
            <p:nvPr/>
          </p:nvSpPr>
          <p:spPr>
            <a:xfrm>
              <a:off x="943116" y="5615800"/>
              <a:ext cx="2487878" cy="307777"/>
            </a:xfrm>
            <a:prstGeom prst="rect">
              <a:avLst/>
            </a:prstGeom>
            <a:noFill/>
          </p:spPr>
          <p:txBody>
            <a:bodyPr wrap="square" rtlCol="0">
              <a:spAutoFit/>
            </a:bodyPr>
            <a:lstStyle/>
            <a:p>
              <a:r>
                <a:rPr lang="en-CA" sz="1400" dirty="0">
                  <a:solidFill>
                    <a:schemeClr val="bg1"/>
                  </a:solidFill>
                </a:rPr>
                <a:t>www.carbonengineering.com</a:t>
              </a:r>
            </a:p>
          </p:txBody>
        </p:sp>
        <p:pic>
          <p:nvPicPr>
            <p:cNvPr id="12" name="Graphic 11">
              <a:extLst>
                <a:ext uri="{FF2B5EF4-FFF2-40B4-BE49-F238E27FC236}">
                  <a16:creationId xmlns:a16="http://schemas.microsoft.com/office/drawing/2014/main" id="{56811983-B856-4156-8B09-6E20DEBE86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7560" y="5677147"/>
              <a:ext cx="137160" cy="154305"/>
            </a:xfrm>
            <a:prstGeom prst="rect">
              <a:avLst/>
            </a:prstGeom>
          </p:spPr>
        </p:pic>
      </p:grpSp>
      <p:grpSp>
        <p:nvGrpSpPr>
          <p:cNvPr id="13" name="Group 12">
            <a:extLst>
              <a:ext uri="{FF2B5EF4-FFF2-40B4-BE49-F238E27FC236}">
                <a16:creationId xmlns:a16="http://schemas.microsoft.com/office/drawing/2014/main" id="{C2B1378A-7192-4A7F-8E50-DDB1D0E9367B}"/>
              </a:ext>
            </a:extLst>
          </p:cNvPr>
          <p:cNvGrpSpPr/>
          <p:nvPr userDrawn="1"/>
        </p:nvGrpSpPr>
        <p:grpSpPr>
          <a:xfrm>
            <a:off x="1373707" y="5933842"/>
            <a:ext cx="2323260" cy="307777"/>
            <a:chOff x="824576" y="6055143"/>
            <a:chExt cx="2323260" cy="307777"/>
          </a:xfrm>
        </p:grpSpPr>
        <p:sp>
          <p:nvSpPr>
            <p:cNvPr id="14" name="TextBox 13">
              <a:extLst>
                <a:ext uri="{FF2B5EF4-FFF2-40B4-BE49-F238E27FC236}">
                  <a16:creationId xmlns:a16="http://schemas.microsoft.com/office/drawing/2014/main" id="{67E0F2B9-DC2D-4ED3-899B-09CC41F76A15}"/>
                </a:ext>
              </a:extLst>
            </p:cNvPr>
            <p:cNvSpPr txBox="1"/>
            <p:nvPr/>
          </p:nvSpPr>
          <p:spPr>
            <a:xfrm>
              <a:off x="943116" y="6055143"/>
              <a:ext cx="2204720" cy="307777"/>
            </a:xfrm>
            <a:prstGeom prst="rect">
              <a:avLst/>
            </a:prstGeom>
            <a:noFill/>
          </p:spPr>
          <p:txBody>
            <a:bodyPr wrap="square" rtlCol="0">
              <a:spAutoFit/>
            </a:bodyPr>
            <a:lstStyle/>
            <a:p>
              <a:r>
                <a:rPr lang="en-CA" sz="1400" dirty="0">
                  <a:solidFill>
                    <a:schemeClr val="bg1"/>
                  </a:solidFill>
                </a:rPr>
                <a:t>@</a:t>
              </a:r>
              <a:r>
                <a:rPr lang="en-CA" sz="1400" dirty="0" err="1">
                  <a:solidFill>
                    <a:schemeClr val="bg1"/>
                  </a:solidFill>
                </a:rPr>
                <a:t>carbonengineeringltd</a:t>
              </a:r>
              <a:endParaRPr lang="en-CA" sz="1400" dirty="0">
                <a:solidFill>
                  <a:schemeClr val="bg1"/>
                </a:solidFill>
              </a:endParaRPr>
            </a:p>
          </p:txBody>
        </p:sp>
        <p:pic>
          <p:nvPicPr>
            <p:cNvPr id="15" name="Graphic 14">
              <a:extLst>
                <a:ext uri="{FF2B5EF4-FFF2-40B4-BE49-F238E27FC236}">
                  <a16:creationId xmlns:a16="http://schemas.microsoft.com/office/drawing/2014/main" id="{CEC56824-69C5-4CBB-9D68-7A485F2F1F8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4576" y="6102202"/>
              <a:ext cx="83127" cy="182880"/>
            </a:xfrm>
            <a:prstGeom prst="rect">
              <a:avLst/>
            </a:prstGeom>
          </p:spPr>
        </p:pic>
      </p:grpSp>
      <p:pic>
        <p:nvPicPr>
          <p:cNvPr id="16" name="Graphic 15">
            <a:extLst>
              <a:ext uri="{FF2B5EF4-FFF2-40B4-BE49-F238E27FC236}">
                <a16:creationId xmlns:a16="http://schemas.microsoft.com/office/drawing/2014/main" id="{7A582BA3-D3FC-40F5-8A6B-B29AABF877B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98131" y="5698782"/>
            <a:ext cx="155448" cy="111034"/>
          </a:xfrm>
          <a:prstGeom prst="rect">
            <a:avLst/>
          </a:prstGeom>
        </p:spPr>
      </p:pic>
      <p:grpSp>
        <p:nvGrpSpPr>
          <p:cNvPr id="17" name="Group 16">
            <a:extLst>
              <a:ext uri="{FF2B5EF4-FFF2-40B4-BE49-F238E27FC236}">
                <a16:creationId xmlns:a16="http://schemas.microsoft.com/office/drawing/2014/main" id="{9C43B241-3F64-4E01-857F-56F8D08AEDB7}"/>
              </a:ext>
            </a:extLst>
          </p:cNvPr>
          <p:cNvGrpSpPr/>
          <p:nvPr userDrawn="1"/>
        </p:nvGrpSpPr>
        <p:grpSpPr>
          <a:xfrm>
            <a:off x="5098132" y="5931844"/>
            <a:ext cx="2680478" cy="307777"/>
            <a:chOff x="3436402" y="6053145"/>
            <a:chExt cx="2680478" cy="307777"/>
          </a:xfrm>
        </p:grpSpPr>
        <p:sp>
          <p:nvSpPr>
            <p:cNvPr id="18" name="TextBox 17">
              <a:extLst>
                <a:ext uri="{FF2B5EF4-FFF2-40B4-BE49-F238E27FC236}">
                  <a16:creationId xmlns:a16="http://schemas.microsoft.com/office/drawing/2014/main" id="{E3E9DE41-B2AF-4003-998D-ABA7D595E19B}"/>
                </a:ext>
              </a:extLst>
            </p:cNvPr>
            <p:cNvSpPr txBox="1"/>
            <p:nvPr/>
          </p:nvSpPr>
          <p:spPr>
            <a:xfrm>
              <a:off x="3592120" y="6053145"/>
              <a:ext cx="2524760" cy="307777"/>
            </a:xfrm>
            <a:prstGeom prst="rect">
              <a:avLst/>
            </a:prstGeom>
            <a:noFill/>
          </p:spPr>
          <p:txBody>
            <a:bodyPr wrap="square" rtlCol="0">
              <a:spAutoFit/>
            </a:bodyPr>
            <a:lstStyle/>
            <a:p>
              <a:r>
                <a:rPr lang="en-CA" sz="1400" dirty="0">
                  <a:solidFill>
                    <a:schemeClr val="bg1"/>
                  </a:solidFill>
                </a:rPr>
                <a:t>Carbon Engineering Ltd.</a:t>
              </a:r>
            </a:p>
          </p:txBody>
        </p:sp>
        <p:pic>
          <p:nvPicPr>
            <p:cNvPr id="19" name="Graphic 18">
              <a:extLst>
                <a:ext uri="{FF2B5EF4-FFF2-40B4-BE49-F238E27FC236}">
                  <a16:creationId xmlns:a16="http://schemas.microsoft.com/office/drawing/2014/main" id="{006FF461-5610-4D22-BA3D-5C5E78416FC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36402" y="6108762"/>
              <a:ext cx="155448" cy="147676"/>
            </a:xfrm>
            <a:prstGeom prst="rect">
              <a:avLst/>
            </a:prstGeom>
          </p:spPr>
        </p:pic>
      </p:grpSp>
      <p:grpSp>
        <p:nvGrpSpPr>
          <p:cNvPr id="20" name="Group 19">
            <a:extLst>
              <a:ext uri="{FF2B5EF4-FFF2-40B4-BE49-F238E27FC236}">
                <a16:creationId xmlns:a16="http://schemas.microsoft.com/office/drawing/2014/main" id="{6DC85940-9BC1-48A6-815F-BBA4A40C48C0}"/>
              </a:ext>
            </a:extLst>
          </p:cNvPr>
          <p:cNvGrpSpPr/>
          <p:nvPr userDrawn="1"/>
        </p:nvGrpSpPr>
        <p:grpSpPr>
          <a:xfrm>
            <a:off x="9285790" y="5613804"/>
            <a:ext cx="1760900" cy="307777"/>
            <a:chOff x="6382512" y="5613802"/>
            <a:chExt cx="1760900" cy="307777"/>
          </a:xfrm>
        </p:grpSpPr>
        <p:sp>
          <p:nvSpPr>
            <p:cNvPr id="21" name="TextBox 20">
              <a:extLst>
                <a:ext uri="{FF2B5EF4-FFF2-40B4-BE49-F238E27FC236}">
                  <a16:creationId xmlns:a16="http://schemas.microsoft.com/office/drawing/2014/main" id="{3F5C8240-C996-4F37-BC1B-2B679C4408D9}"/>
                </a:ext>
              </a:extLst>
            </p:cNvPr>
            <p:cNvSpPr txBox="1"/>
            <p:nvPr/>
          </p:nvSpPr>
          <p:spPr>
            <a:xfrm>
              <a:off x="6537959" y="5613802"/>
              <a:ext cx="1605453" cy="307777"/>
            </a:xfrm>
            <a:prstGeom prst="rect">
              <a:avLst/>
            </a:prstGeom>
            <a:noFill/>
          </p:spPr>
          <p:txBody>
            <a:bodyPr wrap="square" rtlCol="0">
              <a:spAutoFit/>
            </a:bodyPr>
            <a:lstStyle/>
            <a:p>
              <a:r>
                <a:rPr lang="en-CA" sz="1400" dirty="0">
                  <a:solidFill>
                    <a:schemeClr val="bg1"/>
                  </a:solidFill>
                </a:rPr>
                <a:t>@</a:t>
              </a:r>
              <a:r>
                <a:rPr lang="en-CA" sz="1400" dirty="0" err="1">
                  <a:solidFill>
                    <a:schemeClr val="bg1"/>
                  </a:solidFill>
                </a:rPr>
                <a:t>CarbonEngineer</a:t>
              </a:r>
              <a:endParaRPr lang="en-CA" sz="1400" dirty="0">
                <a:solidFill>
                  <a:schemeClr val="bg1"/>
                </a:solidFill>
              </a:endParaRPr>
            </a:p>
          </p:txBody>
        </p:sp>
        <p:pic>
          <p:nvPicPr>
            <p:cNvPr id="22" name="Graphic 21">
              <a:extLst>
                <a:ext uri="{FF2B5EF4-FFF2-40B4-BE49-F238E27FC236}">
                  <a16:creationId xmlns:a16="http://schemas.microsoft.com/office/drawing/2014/main" id="{FB4995D0-39A8-4A82-81E5-974D4759474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382512" y="5689899"/>
              <a:ext cx="155448" cy="128800"/>
            </a:xfrm>
            <a:prstGeom prst="rect">
              <a:avLst/>
            </a:prstGeom>
          </p:spPr>
        </p:pic>
      </p:grpSp>
      <p:grpSp>
        <p:nvGrpSpPr>
          <p:cNvPr id="23" name="Group 22">
            <a:extLst>
              <a:ext uri="{FF2B5EF4-FFF2-40B4-BE49-F238E27FC236}">
                <a16:creationId xmlns:a16="http://schemas.microsoft.com/office/drawing/2014/main" id="{379B394D-3435-4ACD-9B62-BDB4D206A1AF}"/>
              </a:ext>
            </a:extLst>
          </p:cNvPr>
          <p:cNvGrpSpPr/>
          <p:nvPr userDrawn="1"/>
        </p:nvGrpSpPr>
        <p:grpSpPr>
          <a:xfrm>
            <a:off x="9285791" y="5931844"/>
            <a:ext cx="1834790" cy="307777"/>
            <a:chOff x="6382512" y="6053145"/>
            <a:chExt cx="1834790" cy="307777"/>
          </a:xfrm>
        </p:grpSpPr>
        <p:sp>
          <p:nvSpPr>
            <p:cNvPr id="24" name="TextBox 23">
              <a:extLst>
                <a:ext uri="{FF2B5EF4-FFF2-40B4-BE49-F238E27FC236}">
                  <a16:creationId xmlns:a16="http://schemas.microsoft.com/office/drawing/2014/main" id="{78E104AB-4346-4928-96F0-8B1EE9AA0593}"/>
                </a:ext>
              </a:extLst>
            </p:cNvPr>
            <p:cNvSpPr txBox="1"/>
            <p:nvPr/>
          </p:nvSpPr>
          <p:spPr>
            <a:xfrm>
              <a:off x="6537959" y="6053145"/>
              <a:ext cx="1679343" cy="307777"/>
            </a:xfrm>
            <a:prstGeom prst="rect">
              <a:avLst/>
            </a:prstGeom>
            <a:noFill/>
          </p:spPr>
          <p:txBody>
            <a:bodyPr wrap="square" rtlCol="0">
              <a:spAutoFit/>
            </a:bodyPr>
            <a:lstStyle/>
            <a:p>
              <a:r>
                <a:rPr lang="en-CA" sz="1400" dirty="0" err="1">
                  <a:solidFill>
                    <a:schemeClr val="bg1"/>
                  </a:solidFill>
                </a:rPr>
                <a:t>CarbonEngineering</a:t>
              </a:r>
              <a:endParaRPr lang="en-CA" sz="1400" dirty="0">
                <a:solidFill>
                  <a:schemeClr val="bg1"/>
                </a:solidFill>
              </a:endParaRPr>
            </a:p>
          </p:txBody>
        </p:sp>
        <p:pic>
          <p:nvPicPr>
            <p:cNvPr id="25" name="Graphic 24">
              <a:extLst>
                <a:ext uri="{FF2B5EF4-FFF2-40B4-BE49-F238E27FC236}">
                  <a16:creationId xmlns:a16="http://schemas.microsoft.com/office/drawing/2014/main" id="{5E971C01-1ACA-4ECB-ACC0-823E62E6081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382512" y="6135904"/>
              <a:ext cx="155448" cy="115476"/>
            </a:xfrm>
            <a:prstGeom prst="rect">
              <a:avLst/>
            </a:prstGeom>
          </p:spPr>
        </p:pic>
      </p:grpSp>
      <p:sp>
        <p:nvSpPr>
          <p:cNvPr id="26" name="Title 14">
            <a:extLst>
              <a:ext uri="{FF2B5EF4-FFF2-40B4-BE49-F238E27FC236}">
                <a16:creationId xmlns:a16="http://schemas.microsoft.com/office/drawing/2014/main" id="{783D7510-912D-4941-9B9B-A4BB658F27DC}"/>
              </a:ext>
            </a:extLst>
          </p:cNvPr>
          <p:cNvSpPr>
            <a:spLocks noGrp="1"/>
          </p:cNvSpPr>
          <p:nvPr>
            <p:ph type="title" hasCustomPrompt="1"/>
          </p:nvPr>
        </p:nvSpPr>
        <p:spPr>
          <a:xfrm>
            <a:off x="5261042" y="5618479"/>
            <a:ext cx="2672745" cy="274320"/>
          </a:xfrm>
          <a:prstGeom prst="rect">
            <a:avLst/>
          </a:prstGeom>
        </p:spPr>
        <p:txBody>
          <a:bodyPr>
            <a:noAutofit/>
          </a:bodyPr>
          <a:lstStyle>
            <a:lvl1pPr>
              <a:defRPr lang="en-CA" sz="1400" kern="1200" dirty="0">
                <a:solidFill>
                  <a:schemeClr val="bg1"/>
                </a:solidFill>
                <a:latin typeface="+mn-lt"/>
                <a:ea typeface="+mn-ea"/>
                <a:cs typeface="+mn-cs"/>
              </a:defRPr>
            </a:lvl1pPr>
          </a:lstStyle>
          <a:p>
            <a:r>
              <a:rPr lang="en-US" dirty="0"/>
              <a:t>Click to edit email address</a:t>
            </a:r>
            <a:endParaRPr lang="en-CA" dirty="0"/>
          </a:p>
        </p:txBody>
      </p:sp>
    </p:spTree>
    <p:extLst>
      <p:ext uri="{BB962C8B-B14F-4D97-AF65-F5344CB8AC3E}">
        <p14:creationId xmlns:p14="http://schemas.microsoft.com/office/powerpoint/2010/main" val="407625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Text Box Blue">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4" name="Title 1">
            <a:extLst>
              <a:ext uri="{FF2B5EF4-FFF2-40B4-BE49-F238E27FC236}">
                <a16:creationId xmlns:a16="http://schemas.microsoft.com/office/drawing/2014/main" id="{5580514A-3406-4BC1-B85D-1B0FAFD5F5C2}"/>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6" name="Content Placeholder 2">
            <a:extLst>
              <a:ext uri="{FF2B5EF4-FFF2-40B4-BE49-F238E27FC236}">
                <a16:creationId xmlns:a16="http://schemas.microsoft.com/office/drawing/2014/main" id="{5969E41C-8236-4F43-BBCF-E4EAE31BF4A1}"/>
              </a:ext>
            </a:extLst>
          </p:cNvPr>
          <p:cNvSpPr>
            <a:spLocks noGrp="1"/>
          </p:cNvSpPr>
          <p:nvPr>
            <p:ph sz="half" idx="33" hasCustomPrompt="1"/>
          </p:nvPr>
        </p:nvSpPr>
        <p:spPr>
          <a:xfrm>
            <a:off x="1539240" y="1311894"/>
            <a:ext cx="911352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grpSp>
        <p:nvGrpSpPr>
          <p:cNvPr id="11" name="Group 10">
            <a:extLst>
              <a:ext uri="{FF2B5EF4-FFF2-40B4-BE49-F238E27FC236}">
                <a16:creationId xmlns:a16="http://schemas.microsoft.com/office/drawing/2014/main" id="{8072C726-9307-427E-817D-9D197B014F19}"/>
              </a:ext>
            </a:extLst>
          </p:cNvPr>
          <p:cNvGrpSpPr/>
          <p:nvPr userDrawn="1"/>
        </p:nvGrpSpPr>
        <p:grpSpPr>
          <a:xfrm>
            <a:off x="-55417" y="1698919"/>
            <a:ext cx="1293089" cy="3460163"/>
            <a:chOff x="-55417" y="1892322"/>
            <a:chExt cx="1293089" cy="3460163"/>
          </a:xfrm>
        </p:grpSpPr>
        <p:pic>
          <p:nvPicPr>
            <p:cNvPr id="12" name="Graphic 11">
              <a:extLst>
                <a:ext uri="{FF2B5EF4-FFF2-40B4-BE49-F238E27FC236}">
                  <a16:creationId xmlns:a16="http://schemas.microsoft.com/office/drawing/2014/main" id="{6819DBA0-2BF9-4752-8BA7-6C8999A5B53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60588" r="29924"/>
            <a:stretch/>
          </p:blipFill>
          <p:spPr>
            <a:xfrm rot="5400000" flipV="1">
              <a:off x="-338528" y="3994756"/>
              <a:ext cx="1640840" cy="1074617"/>
            </a:xfrm>
            <a:prstGeom prst="rect">
              <a:avLst/>
            </a:prstGeom>
          </p:spPr>
        </p:pic>
        <p:pic>
          <p:nvPicPr>
            <p:cNvPr id="13" name="Graphic 12">
              <a:extLst>
                <a:ext uri="{FF2B5EF4-FFF2-40B4-BE49-F238E27FC236}">
                  <a16:creationId xmlns:a16="http://schemas.microsoft.com/office/drawing/2014/main" id="{65218CC1-3BB5-454A-8101-437D712CF45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64265"/>
            <a:stretch/>
          </p:blipFill>
          <p:spPr>
            <a:xfrm rot="5400000" flipH="1">
              <a:off x="-584593" y="2476914"/>
              <a:ext cx="1819322" cy="650138"/>
            </a:xfrm>
            <a:prstGeom prst="rect">
              <a:avLst/>
            </a:prstGeom>
          </p:spPr>
        </p:pic>
        <p:pic>
          <p:nvPicPr>
            <p:cNvPr id="14" name="Graphic 13">
              <a:extLst>
                <a:ext uri="{FF2B5EF4-FFF2-40B4-BE49-F238E27FC236}">
                  <a16:creationId xmlns:a16="http://schemas.microsoft.com/office/drawing/2014/main" id="{9531DBBD-EF72-4B77-88E5-D3DB50EB01C9}"/>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2843762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g Text Box Teal">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accent1">
              <a:lumMod val="75000"/>
            </a:schemeClr>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33" name="Title 1">
            <a:extLst>
              <a:ext uri="{FF2B5EF4-FFF2-40B4-BE49-F238E27FC236}">
                <a16:creationId xmlns:a16="http://schemas.microsoft.com/office/drawing/2014/main" id="{4E6F1055-4459-4B72-A54A-ED4C468BFA38}"/>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34" name="Content Placeholder 2">
            <a:extLst>
              <a:ext uri="{FF2B5EF4-FFF2-40B4-BE49-F238E27FC236}">
                <a16:creationId xmlns:a16="http://schemas.microsoft.com/office/drawing/2014/main" id="{742280D2-3113-47E6-B808-F94218527C41}"/>
              </a:ext>
            </a:extLst>
          </p:cNvPr>
          <p:cNvSpPr>
            <a:spLocks noGrp="1"/>
          </p:cNvSpPr>
          <p:nvPr>
            <p:ph sz="half" idx="33" hasCustomPrompt="1"/>
          </p:nvPr>
        </p:nvSpPr>
        <p:spPr>
          <a:xfrm>
            <a:off x="1539240" y="1311894"/>
            <a:ext cx="911352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grpSp>
        <p:nvGrpSpPr>
          <p:cNvPr id="11" name="Group 10">
            <a:extLst>
              <a:ext uri="{FF2B5EF4-FFF2-40B4-BE49-F238E27FC236}">
                <a16:creationId xmlns:a16="http://schemas.microsoft.com/office/drawing/2014/main" id="{A7FB16D8-217E-4E13-8625-AC6500026446}"/>
              </a:ext>
            </a:extLst>
          </p:cNvPr>
          <p:cNvGrpSpPr/>
          <p:nvPr userDrawn="1"/>
        </p:nvGrpSpPr>
        <p:grpSpPr>
          <a:xfrm>
            <a:off x="-55417" y="1698919"/>
            <a:ext cx="1293089" cy="3460163"/>
            <a:chOff x="-55417" y="1892322"/>
            <a:chExt cx="1293089" cy="3460163"/>
          </a:xfrm>
        </p:grpSpPr>
        <p:pic>
          <p:nvPicPr>
            <p:cNvPr id="12" name="Graphic 11">
              <a:extLst>
                <a:ext uri="{FF2B5EF4-FFF2-40B4-BE49-F238E27FC236}">
                  <a16:creationId xmlns:a16="http://schemas.microsoft.com/office/drawing/2014/main" id="{E97B6E17-B1DD-4559-80BA-DEFE6CE6ED9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60588" r="29924"/>
            <a:stretch/>
          </p:blipFill>
          <p:spPr>
            <a:xfrm rot="5400000" flipV="1">
              <a:off x="-338528" y="3994756"/>
              <a:ext cx="1640840" cy="1074617"/>
            </a:xfrm>
            <a:prstGeom prst="rect">
              <a:avLst/>
            </a:prstGeom>
          </p:spPr>
        </p:pic>
        <p:pic>
          <p:nvPicPr>
            <p:cNvPr id="13" name="Graphic 12">
              <a:extLst>
                <a:ext uri="{FF2B5EF4-FFF2-40B4-BE49-F238E27FC236}">
                  <a16:creationId xmlns:a16="http://schemas.microsoft.com/office/drawing/2014/main" id="{EDC6972B-5C72-49BB-A18C-6BE47D6723A9}"/>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64265"/>
            <a:stretch/>
          </p:blipFill>
          <p:spPr>
            <a:xfrm rot="5400000" flipH="1">
              <a:off x="-584593" y="2476914"/>
              <a:ext cx="1819322" cy="650138"/>
            </a:xfrm>
            <a:prstGeom prst="rect">
              <a:avLst/>
            </a:prstGeom>
          </p:spPr>
        </p:pic>
        <p:pic>
          <p:nvPicPr>
            <p:cNvPr id="17" name="Graphic 16">
              <a:extLst>
                <a:ext uri="{FF2B5EF4-FFF2-40B4-BE49-F238E27FC236}">
                  <a16:creationId xmlns:a16="http://schemas.microsoft.com/office/drawing/2014/main" id="{8A19DF5D-6401-4FF5-8F45-A4F6E9E060F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800642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Text Box Pink">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accent2">
              <a:lumMod val="75000"/>
            </a:schemeClr>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28" name="Title 1">
            <a:extLst>
              <a:ext uri="{FF2B5EF4-FFF2-40B4-BE49-F238E27FC236}">
                <a16:creationId xmlns:a16="http://schemas.microsoft.com/office/drawing/2014/main" id="{90EC5576-DFF6-4E32-87B8-3551D5A5BA13}"/>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29" name="Content Placeholder 2">
            <a:extLst>
              <a:ext uri="{FF2B5EF4-FFF2-40B4-BE49-F238E27FC236}">
                <a16:creationId xmlns:a16="http://schemas.microsoft.com/office/drawing/2014/main" id="{7B549ED4-BBEF-4926-B3D2-9376ED2DE0BE}"/>
              </a:ext>
            </a:extLst>
          </p:cNvPr>
          <p:cNvSpPr>
            <a:spLocks noGrp="1"/>
          </p:cNvSpPr>
          <p:nvPr>
            <p:ph sz="half" idx="33" hasCustomPrompt="1"/>
          </p:nvPr>
        </p:nvSpPr>
        <p:spPr>
          <a:xfrm>
            <a:off x="1539240" y="1311894"/>
            <a:ext cx="911352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grpSp>
        <p:nvGrpSpPr>
          <p:cNvPr id="11" name="Group 10">
            <a:extLst>
              <a:ext uri="{FF2B5EF4-FFF2-40B4-BE49-F238E27FC236}">
                <a16:creationId xmlns:a16="http://schemas.microsoft.com/office/drawing/2014/main" id="{9FC2DCAF-5ECF-4633-848D-4D280BBD9270}"/>
              </a:ext>
            </a:extLst>
          </p:cNvPr>
          <p:cNvGrpSpPr/>
          <p:nvPr userDrawn="1"/>
        </p:nvGrpSpPr>
        <p:grpSpPr>
          <a:xfrm>
            <a:off x="-55417" y="1698919"/>
            <a:ext cx="1293089" cy="3460163"/>
            <a:chOff x="-55417" y="1892322"/>
            <a:chExt cx="1293089" cy="3460163"/>
          </a:xfrm>
        </p:grpSpPr>
        <p:pic>
          <p:nvPicPr>
            <p:cNvPr id="12" name="Graphic 11">
              <a:extLst>
                <a:ext uri="{FF2B5EF4-FFF2-40B4-BE49-F238E27FC236}">
                  <a16:creationId xmlns:a16="http://schemas.microsoft.com/office/drawing/2014/main" id="{E0EA0E55-DA8D-422F-B41B-5D19CF18C78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60588" r="29924"/>
            <a:stretch/>
          </p:blipFill>
          <p:spPr>
            <a:xfrm rot="5400000" flipV="1">
              <a:off x="-338528" y="3994756"/>
              <a:ext cx="1640840" cy="1074617"/>
            </a:xfrm>
            <a:prstGeom prst="rect">
              <a:avLst/>
            </a:prstGeom>
          </p:spPr>
        </p:pic>
        <p:pic>
          <p:nvPicPr>
            <p:cNvPr id="13" name="Graphic 12">
              <a:extLst>
                <a:ext uri="{FF2B5EF4-FFF2-40B4-BE49-F238E27FC236}">
                  <a16:creationId xmlns:a16="http://schemas.microsoft.com/office/drawing/2014/main" id="{D607BE7F-4E51-46B8-8B0F-6C08CA69794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64265"/>
            <a:stretch/>
          </p:blipFill>
          <p:spPr>
            <a:xfrm rot="5400000" flipH="1">
              <a:off x="-584593" y="2476914"/>
              <a:ext cx="1819322" cy="650138"/>
            </a:xfrm>
            <a:prstGeom prst="rect">
              <a:avLst/>
            </a:prstGeom>
          </p:spPr>
        </p:pic>
        <p:pic>
          <p:nvPicPr>
            <p:cNvPr id="17" name="Graphic 16">
              <a:extLst>
                <a:ext uri="{FF2B5EF4-FFF2-40B4-BE49-F238E27FC236}">
                  <a16:creationId xmlns:a16="http://schemas.microsoft.com/office/drawing/2014/main" id="{5F2FF863-AC71-4DAD-B5AA-EF7A4253AB0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17332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A4AB8-83F5-4613-8ED1-AAA935AFFF1A}"/>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3" name="Footer Placeholder 2">
            <a:extLst>
              <a:ext uri="{FF2B5EF4-FFF2-40B4-BE49-F238E27FC236}">
                <a16:creationId xmlns:a16="http://schemas.microsoft.com/office/drawing/2014/main" id="{02296193-CF64-449C-893B-6AA4EF46F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1F7C07-982C-4240-9032-08B685B65571}"/>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10361804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61F655B-2AC3-4527-9813-713E96F87820}"/>
              </a:ext>
            </a:extLst>
          </p:cNvPr>
          <p:cNvSpPr>
            <a:spLocks noGrp="1"/>
          </p:cNvSpPr>
          <p:nvPr>
            <p:ph type="body" sz="quarter" idx="26" hasCustomPrompt="1"/>
          </p:nvPr>
        </p:nvSpPr>
        <p:spPr>
          <a:xfrm>
            <a:off x="7738872" y="6071616"/>
            <a:ext cx="4453128" cy="786384"/>
          </a:xfrm>
          <a:solidFill>
            <a:schemeClr val="tx2"/>
          </a:solidFill>
        </p:spPr>
        <p:txBody>
          <a:bodyPr lIns="457200" anchor="ctr">
            <a:normAutofit/>
          </a:bodyPr>
          <a:lstStyle>
            <a:lvl1pPr marL="0" marR="0" indent="0" algn="l" defTabSz="914400" rtl="0" eaLnBrk="1" fontAlgn="auto" latinLnBrk="0" hangingPunct="1">
              <a:lnSpc>
                <a:spcPct val="100000"/>
              </a:lnSpc>
              <a:spcBef>
                <a:spcPts val="0"/>
              </a:spcBef>
              <a:spcAft>
                <a:spcPts val="0"/>
              </a:spcAft>
              <a:buClr>
                <a:schemeClr val="accent1"/>
              </a:buClr>
              <a:buSzTx/>
              <a:buFont typeface="Wingdings 3" panose="05040102010807070707" pitchFamily="18" charset="2"/>
              <a:buNone/>
              <a:tabLst/>
              <a:defRPr lang="en-US" sz="1400" kern="1200" spc="100" dirty="0" smtClean="0">
                <a:solidFill>
                  <a:schemeClr val="bg1"/>
                </a:solidFill>
                <a:latin typeface="Raleway Medium" panose="020B0603030101060003"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
                <a:schemeClr val="accent1"/>
              </a:buClr>
              <a:buSzTx/>
              <a:buFont typeface="Wingdings 3" panose="05040102010807070707" pitchFamily="18" charset="2"/>
              <a:buNone/>
              <a:tabLst/>
              <a:defRPr/>
            </a:pPr>
            <a:r>
              <a:rPr lang="en-US" dirty="0"/>
              <a:t>“CLICK TO EDIT QUOTE TEXT.”</a:t>
            </a:r>
          </a:p>
        </p:txBody>
      </p:sp>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20" name="Picture Placeholder 2">
            <a:extLst>
              <a:ext uri="{FF2B5EF4-FFF2-40B4-BE49-F238E27FC236}">
                <a16:creationId xmlns:a16="http://schemas.microsoft.com/office/drawing/2014/main" id="{305A4A4D-D501-4BFD-84E6-F60EEEEBFBB8}"/>
              </a:ext>
            </a:extLst>
          </p:cNvPr>
          <p:cNvSpPr>
            <a:spLocks noGrp="1"/>
          </p:cNvSpPr>
          <p:nvPr>
            <p:ph type="pic" sz="quarter" idx="24"/>
          </p:nvPr>
        </p:nvSpPr>
        <p:spPr>
          <a:xfrm>
            <a:off x="1" y="0"/>
            <a:ext cx="7752718" cy="6858000"/>
          </a:xfrm>
          <a:prstGeom prst="rect">
            <a:avLst/>
          </a:prstGeom>
        </p:spPr>
        <p:txBody>
          <a:bodyPr/>
          <a:lstStyle>
            <a:lvl1pPr marL="0" indent="0" algn="ctr">
              <a:buNone/>
              <a:defRPr/>
            </a:lvl1pPr>
          </a:lstStyle>
          <a:p>
            <a:endParaRPr lang="en-CA"/>
          </a:p>
        </p:txBody>
      </p:sp>
      <p:sp>
        <p:nvSpPr>
          <p:cNvPr id="26" name="Slide Number Placeholder 10">
            <a:extLst>
              <a:ext uri="{FF2B5EF4-FFF2-40B4-BE49-F238E27FC236}">
                <a16:creationId xmlns:a16="http://schemas.microsoft.com/office/drawing/2014/main" id="{F70A428B-A754-4E3B-8604-6B8DF3C94309}"/>
              </a:ext>
            </a:extLst>
          </p:cNvPr>
          <p:cNvSpPr txBox="1">
            <a:spLocks/>
          </p:cNvSpPr>
          <p:nvPr userDrawn="1"/>
        </p:nvSpPr>
        <p:spPr>
          <a:xfrm flipV="1">
            <a:off x="11664399" y="1843992"/>
            <a:ext cx="274320" cy="3170016"/>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889C17-26EB-420F-9224-CD470244BE89}" type="slidenum">
              <a:rPr lang="en-CA" smtClean="0"/>
              <a:pPr/>
              <a:t>‹#›</a:t>
            </a:fld>
            <a:r>
              <a:rPr lang="en-CA"/>
              <a:t>  </a:t>
            </a:r>
            <a:r>
              <a:rPr lang="en-CA" b="0" spc="200">
                <a:solidFill>
                  <a:schemeClr val="bg2">
                    <a:lumMod val="50000"/>
                  </a:schemeClr>
                </a:solidFill>
              </a:rPr>
              <a:t>CARBON ENGINEERING | CONFIDENTIAL</a:t>
            </a:r>
            <a:endParaRPr lang="en-CA" b="0" dirty="0">
              <a:solidFill>
                <a:schemeClr val="bg2">
                  <a:lumMod val="50000"/>
                </a:schemeClr>
              </a:solidFill>
            </a:endParaRPr>
          </a:p>
        </p:txBody>
      </p:sp>
      <p:pic>
        <p:nvPicPr>
          <p:cNvPr id="11" name="Graphic 10">
            <a:extLst>
              <a:ext uri="{FF2B5EF4-FFF2-40B4-BE49-F238E27FC236}">
                <a16:creationId xmlns:a16="http://schemas.microsoft.com/office/drawing/2014/main" id="{C85967D1-4B6C-4B0D-9057-D40483AC041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66568" r="29924"/>
          <a:stretch/>
        </p:blipFill>
        <p:spPr>
          <a:xfrm>
            <a:off x="8266973" y="142238"/>
            <a:ext cx="1640840" cy="911546"/>
          </a:xfrm>
          <a:prstGeom prst="rect">
            <a:avLst/>
          </a:prstGeom>
        </p:spPr>
      </p:pic>
      <p:pic>
        <p:nvPicPr>
          <p:cNvPr id="15" name="Graphic 14">
            <a:extLst>
              <a:ext uri="{FF2B5EF4-FFF2-40B4-BE49-F238E27FC236}">
                <a16:creationId xmlns:a16="http://schemas.microsoft.com/office/drawing/2014/main" id="{C9038527-D551-4526-9EAB-11CC9AB1FED9}"/>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64265"/>
          <a:stretch/>
        </p:blipFill>
        <p:spPr>
          <a:xfrm rot="10800000" flipH="1">
            <a:off x="9688059" y="0"/>
            <a:ext cx="1819322" cy="650138"/>
          </a:xfrm>
          <a:prstGeom prst="rect">
            <a:avLst/>
          </a:prstGeom>
        </p:spPr>
      </p:pic>
      <p:pic>
        <p:nvPicPr>
          <p:cNvPr id="16" name="Graphic 15">
            <a:extLst>
              <a:ext uri="{FF2B5EF4-FFF2-40B4-BE49-F238E27FC236}">
                <a16:creationId xmlns:a16="http://schemas.microsoft.com/office/drawing/2014/main" id="{F5ACCEFC-CF56-479C-A1D5-EDBBC6F952A9}"/>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889" t="-8890" r="-1637" b="-2171"/>
          <a:stretch/>
        </p:blipFill>
        <p:spPr>
          <a:xfrm>
            <a:off x="9496425" y="62787"/>
            <a:ext cx="1230630" cy="929718"/>
          </a:xfrm>
          <a:prstGeom prst="rect">
            <a:avLst/>
          </a:prstGeom>
        </p:spPr>
      </p:pic>
      <p:sp>
        <p:nvSpPr>
          <p:cNvPr id="19" name="Text Placeholder 2">
            <a:extLst>
              <a:ext uri="{FF2B5EF4-FFF2-40B4-BE49-F238E27FC236}">
                <a16:creationId xmlns:a16="http://schemas.microsoft.com/office/drawing/2014/main" id="{4F5A6FB9-8984-4C6B-B368-F735A9187C3E}"/>
              </a:ext>
            </a:extLst>
          </p:cNvPr>
          <p:cNvSpPr>
            <a:spLocks noGrp="1"/>
          </p:cNvSpPr>
          <p:nvPr>
            <p:ph type="body" idx="25" hasCustomPrompt="1"/>
          </p:nvPr>
        </p:nvSpPr>
        <p:spPr>
          <a:xfrm>
            <a:off x="8092441" y="2031940"/>
            <a:ext cx="3337560" cy="3715482"/>
          </a:xfrm>
          <a:prstGeom prst="rect">
            <a:avLst/>
          </a:prstGeom>
        </p:spPr>
        <p:txBody>
          <a:bodyPr bIns="0" anchor="t">
            <a:normAutofit/>
          </a:bodyPr>
          <a:lstStyle>
            <a:lvl1pPr marL="0" indent="0" algn="l">
              <a:lnSpc>
                <a:spcPct val="120000"/>
              </a:lnSpc>
              <a:spcBef>
                <a:spcPts val="0"/>
              </a:spcBef>
              <a:spcAft>
                <a:spcPts val="600"/>
              </a:spcAft>
              <a:buNone/>
              <a:defRPr lang="en-US" sz="2000" kern="1200" spc="1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main text or quote.</a:t>
            </a:r>
          </a:p>
        </p:txBody>
      </p:sp>
      <p:sp>
        <p:nvSpPr>
          <p:cNvPr id="21" name="Title 1">
            <a:extLst>
              <a:ext uri="{FF2B5EF4-FFF2-40B4-BE49-F238E27FC236}">
                <a16:creationId xmlns:a16="http://schemas.microsoft.com/office/drawing/2014/main" id="{12000F18-ECB0-4D02-A779-569F8743E416}"/>
              </a:ext>
            </a:extLst>
          </p:cNvPr>
          <p:cNvSpPr>
            <a:spLocks noGrp="1"/>
          </p:cNvSpPr>
          <p:nvPr>
            <p:ph type="title" hasCustomPrompt="1"/>
          </p:nvPr>
        </p:nvSpPr>
        <p:spPr>
          <a:xfrm>
            <a:off x="8092439" y="1527187"/>
            <a:ext cx="3337560" cy="338159"/>
          </a:xfrm>
          <a:prstGeom prst="rect">
            <a:avLst/>
          </a:prstGeom>
        </p:spPr>
        <p:txBody>
          <a:bodyPr tIns="0" bIns="0" anchor="ctr">
            <a:noAutofit/>
          </a:bodyPr>
          <a:lstStyle>
            <a:lvl1pP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31688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Long 1/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ECE452-268A-4233-B274-9F72A7607771}"/>
              </a:ext>
            </a:extLst>
          </p:cNvPr>
          <p:cNvSpPr/>
          <p:nvPr userDrawn="1"/>
        </p:nvSpPr>
        <p:spPr>
          <a:xfrm>
            <a:off x="7575152" y="1"/>
            <a:ext cx="4616848"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cxnSp>
        <p:nvCxnSpPr>
          <p:cNvPr id="7" name="Conector recto 35">
            <a:extLst>
              <a:ext uri="{FF2B5EF4-FFF2-40B4-BE49-F238E27FC236}">
                <a16:creationId xmlns:a16="http://schemas.microsoft.com/office/drawing/2014/main" id="{B24B2CB5-28C4-429D-92AE-B43895E6E01A}"/>
              </a:ext>
            </a:extLst>
          </p:cNvPr>
          <p:cNvCxnSpPr>
            <a:cxnSpLocks/>
          </p:cNvCxnSpPr>
          <p:nvPr userDrawn="1"/>
        </p:nvCxnSpPr>
        <p:spPr>
          <a:xfrm flipV="1">
            <a:off x="3227385" y="1943721"/>
            <a:ext cx="0" cy="1478758"/>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784834C2-105F-4A5E-AF2E-FD26283965C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13085" y="1715121"/>
            <a:ext cx="228600" cy="228600"/>
          </a:xfrm>
          <a:prstGeom prst="rect">
            <a:avLst/>
          </a:prstGeom>
        </p:spPr>
      </p:pic>
      <p:pic>
        <p:nvPicPr>
          <p:cNvPr id="12" name="Graphic 11">
            <a:extLst>
              <a:ext uri="{FF2B5EF4-FFF2-40B4-BE49-F238E27FC236}">
                <a16:creationId xmlns:a16="http://schemas.microsoft.com/office/drawing/2014/main" id="{30662702-4ADD-40A5-99F4-6CA7C48378D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5945" y="3422479"/>
            <a:ext cx="182880" cy="182880"/>
          </a:xfrm>
          <a:prstGeom prst="rect">
            <a:avLst/>
          </a:prstGeom>
        </p:spPr>
      </p:pic>
      <p:sp>
        <p:nvSpPr>
          <p:cNvPr id="13" name="Text Placeholder 2">
            <a:extLst>
              <a:ext uri="{FF2B5EF4-FFF2-40B4-BE49-F238E27FC236}">
                <a16:creationId xmlns:a16="http://schemas.microsoft.com/office/drawing/2014/main" id="{E67FF5DF-41E4-4CF1-A901-3309E7615537}"/>
              </a:ext>
            </a:extLst>
          </p:cNvPr>
          <p:cNvSpPr>
            <a:spLocks noGrp="1"/>
          </p:cNvSpPr>
          <p:nvPr>
            <p:ph type="body" idx="16" hasCustomPrompt="1"/>
          </p:nvPr>
        </p:nvSpPr>
        <p:spPr>
          <a:xfrm>
            <a:off x="683431" y="1631825"/>
            <a:ext cx="2133599"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14" name="Text Placeholder 2">
            <a:extLst>
              <a:ext uri="{FF2B5EF4-FFF2-40B4-BE49-F238E27FC236}">
                <a16:creationId xmlns:a16="http://schemas.microsoft.com/office/drawing/2014/main" id="{E01239AC-2861-47B9-AE7F-9702B9AC0C45}"/>
              </a:ext>
            </a:extLst>
          </p:cNvPr>
          <p:cNvSpPr>
            <a:spLocks noGrp="1"/>
          </p:cNvSpPr>
          <p:nvPr>
            <p:ph type="body" idx="17" hasCustomPrompt="1"/>
          </p:nvPr>
        </p:nvSpPr>
        <p:spPr>
          <a:xfrm>
            <a:off x="683431" y="2009593"/>
            <a:ext cx="2133599" cy="457200"/>
          </a:xfrm>
          <a:prstGeom prst="rect">
            <a:avLst/>
          </a:prstGeom>
        </p:spPr>
        <p:txBody>
          <a:bodyPr vert="horz" lIns="91440" tIns="0" rIns="91440" bIns="45720" rtlCol="0" anchor="t">
            <a:noAutofit/>
          </a:bodyPr>
          <a:lstStyle>
            <a:lvl1pPr marL="0" indent="0">
              <a:buNone/>
              <a:defRPr lang="en-US" sz="1600" dirty="0">
                <a:solidFill>
                  <a:schemeClr val="tx2"/>
                </a:solidFill>
                <a:cs typeface="Avenir Book"/>
              </a:defRPr>
            </a:lvl1pPr>
          </a:lstStyle>
          <a:p>
            <a:pPr marL="228600" lvl="0" indent="-228600" algn="r">
              <a:lnSpc>
                <a:spcPct val="110000"/>
              </a:lnSpc>
              <a:spcBef>
                <a:spcPct val="0"/>
              </a:spcBef>
              <a:spcAft>
                <a:spcPts val="0"/>
              </a:spcAft>
            </a:pPr>
            <a:r>
              <a:rPr lang="en-US" dirty="0"/>
              <a:t>Click to edit text</a:t>
            </a:r>
          </a:p>
        </p:txBody>
      </p:sp>
      <p:sp>
        <p:nvSpPr>
          <p:cNvPr id="15" name="Text Placeholder 56">
            <a:extLst>
              <a:ext uri="{FF2B5EF4-FFF2-40B4-BE49-F238E27FC236}">
                <a16:creationId xmlns:a16="http://schemas.microsoft.com/office/drawing/2014/main" id="{DBA88299-F42A-48EF-A548-94DF41870A57}"/>
              </a:ext>
            </a:extLst>
          </p:cNvPr>
          <p:cNvSpPr>
            <a:spLocks noGrp="1"/>
          </p:cNvSpPr>
          <p:nvPr>
            <p:ph type="body" sz="quarter" idx="19" hasCustomPrompt="1"/>
          </p:nvPr>
        </p:nvSpPr>
        <p:spPr>
          <a:xfrm>
            <a:off x="3646694" y="1667999"/>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6" name="Text Placeholder 56">
            <a:extLst>
              <a:ext uri="{FF2B5EF4-FFF2-40B4-BE49-F238E27FC236}">
                <a16:creationId xmlns:a16="http://schemas.microsoft.com/office/drawing/2014/main" id="{D1C6E7E0-0D66-44F3-A27D-D8CD5C928315}"/>
              </a:ext>
            </a:extLst>
          </p:cNvPr>
          <p:cNvSpPr>
            <a:spLocks noGrp="1"/>
          </p:cNvSpPr>
          <p:nvPr>
            <p:ph type="body" sz="quarter" idx="20" hasCustomPrompt="1"/>
          </p:nvPr>
        </p:nvSpPr>
        <p:spPr>
          <a:xfrm>
            <a:off x="7942410" y="1669784"/>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7" name="Text Placeholder 2">
            <a:extLst>
              <a:ext uri="{FF2B5EF4-FFF2-40B4-BE49-F238E27FC236}">
                <a16:creationId xmlns:a16="http://schemas.microsoft.com/office/drawing/2014/main" id="{EBDD786E-51BA-4D3C-B1D9-FA0598113A7C}"/>
              </a:ext>
            </a:extLst>
          </p:cNvPr>
          <p:cNvSpPr>
            <a:spLocks noGrp="1"/>
          </p:cNvSpPr>
          <p:nvPr>
            <p:ph type="body" idx="21" hasCustomPrompt="1"/>
          </p:nvPr>
        </p:nvSpPr>
        <p:spPr>
          <a:xfrm>
            <a:off x="3646693" y="1296228"/>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18" name="Text Placeholder 2">
            <a:extLst>
              <a:ext uri="{FF2B5EF4-FFF2-40B4-BE49-F238E27FC236}">
                <a16:creationId xmlns:a16="http://schemas.microsoft.com/office/drawing/2014/main" id="{399A3140-5013-4784-9DD2-E1976043B880}"/>
              </a:ext>
            </a:extLst>
          </p:cNvPr>
          <p:cNvSpPr>
            <a:spLocks noGrp="1"/>
          </p:cNvSpPr>
          <p:nvPr>
            <p:ph type="body" idx="22" hasCustomPrompt="1"/>
          </p:nvPr>
        </p:nvSpPr>
        <p:spPr>
          <a:xfrm>
            <a:off x="7942409" y="1296227"/>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lnSpc>
                <a:spcPct val="114000"/>
              </a:lnSpc>
              <a:spcBef>
                <a:spcPct val="0"/>
              </a:spcBef>
              <a:buFont typeface="Arial" panose="020B0604020202020204" pitchFamily="34" charset="0"/>
              <a:buNone/>
            </a:pPr>
            <a:r>
              <a:rPr lang="en-US" dirty="0"/>
              <a:t>CLICK TO EDIT TEXT</a:t>
            </a:r>
          </a:p>
        </p:txBody>
      </p:sp>
      <p:sp>
        <p:nvSpPr>
          <p:cNvPr id="19" name="Text Placeholder 2">
            <a:extLst>
              <a:ext uri="{FF2B5EF4-FFF2-40B4-BE49-F238E27FC236}">
                <a16:creationId xmlns:a16="http://schemas.microsoft.com/office/drawing/2014/main" id="{8CCAF992-A244-4009-A3E0-7270B745F03D}"/>
              </a:ext>
            </a:extLst>
          </p:cNvPr>
          <p:cNvSpPr>
            <a:spLocks noGrp="1"/>
          </p:cNvSpPr>
          <p:nvPr>
            <p:ph type="body" idx="23" hasCustomPrompt="1"/>
          </p:nvPr>
        </p:nvSpPr>
        <p:spPr>
          <a:xfrm>
            <a:off x="676996" y="3345227"/>
            <a:ext cx="2133599"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20" name="Text Placeholder 2">
            <a:extLst>
              <a:ext uri="{FF2B5EF4-FFF2-40B4-BE49-F238E27FC236}">
                <a16:creationId xmlns:a16="http://schemas.microsoft.com/office/drawing/2014/main" id="{B111215B-BB50-43F8-B1E8-22FBA50DFAF9}"/>
              </a:ext>
            </a:extLst>
          </p:cNvPr>
          <p:cNvSpPr>
            <a:spLocks noGrp="1"/>
          </p:cNvSpPr>
          <p:nvPr>
            <p:ph type="body" idx="24" hasCustomPrompt="1"/>
          </p:nvPr>
        </p:nvSpPr>
        <p:spPr>
          <a:xfrm>
            <a:off x="676996" y="3722995"/>
            <a:ext cx="2133599" cy="457200"/>
          </a:xfrm>
          <a:prstGeom prst="rect">
            <a:avLst/>
          </a:prstGeom>
        </p:spPr>
        <p:txBody>
          <a:bodyPr tIns="0" anchor="t">
            <a:noAutofit/>
          </a:bodyPr>
          <a:lstStyle>
            <a:lvl1pPr marL="0" indent="0" algn="r" defTabSz="914400" rtl="0" eaLnBrk="1" latinLnBrk="0" hangingPunct="1">
              <a:lnSpc>
                <a:spcPct val="110000"/>
              </a:lnSpc>
              <a:spcBef>
                <a:spcPct val="0"/>
              </a:spcBef>
              <a:spcAft>
                <a:spcPts val="0"/>
              </a:spcAft>
              <a:buNone/>
              <a:defRPr lang="en-US" sz="16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21" name="Text Placeholder 56">
            <a:extLst>
              <a:ext uri="{FF2B5EF4-FFF2-40B4-BE49-F238E27FC236}">
                <a16:creationId xmlns:a16="http://schemas.microsoft.com/office/drawing/2014/main" id="{F596F157-9633-4573-A025-660555756961}"/>
              </a:ext>
            </a:extLst>
          </p:cNvPr>
          <p:cNvSpPr>
            <a:spLocks noGrp="1"/>
          </p:cNvSpPr>
          <p:nvPr>
            <p:ph type="body" sz="quarter" idx="25" hasCustomPrompt="1"/>
          </p:nvPr>
        </p:nvSpPr>
        <p:spPr>
          <a:xfrm>
            <a:off x="3640259" y="3381403"/>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2" name="Text Placeholder 56">
            <a:extLst>
              <a:ext uri="{FF2B5EF4-FFF2-40B4-BE49-F238E27FC236}">
                <a16:creationId xmlns:a16="http://schemas.microsoft.com/office/drawing/2014/main" id="{6E22DCA0-3CD5-469E-B20B-DB92FA23B384}"/>
              </a:ext>
            </a:extLst>
          </p:cNvPr>
          <p:cNvSpPr>
            <a:spLocks noGrp="1"/>
          </p:cNvSpPr>
          <p:nvPr>
            <p:ph type="body" sz="quarter" idx="26" hasCustomPrompt="1"/>
          </p:nvPr>
        </p:nvSpPr>
        <p:spPr>
          <a:xfrm>
            <a:off x="7942409" y="3383186"/>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4" name="Title 1">
            <a:extLst>
              <a:ext uri="{FF2B5EF4-FFF2-40B4-BE49-F238E27FC236}">
                <a16:creationId xmlns:a16="http://schemas.microsoft.com/office/drawing/2014/main" id="{2CA1E78D-D069-4807-9ECD-74071732D8D5}"/>
              </a:ext>
            </a:extLst>
          </p:cNvPr>
          <p:cNvSpPr>
            <a:spLocks noGrp="1"/>
          </p:cNvSpPr>
          <p:nvPr>
            <p:ph type="title" hasCustomPrompt="1"/>
          </p:nvPr>
        </p:nvSpPr>
        <p:spPr>
          <a:xfrm>
            <a:off x="670562" y="641797"/>
            <a:ext cx="6542292" cy="365760"/>
          </a:xfrm>
          <a:prstGeom prst="rect">
            <a:avLst/>
          </a:prstGeom>
        </p:spPr>
        <p:txBody>
          <a:bodyPr lIns="0" tIns="0" rIns="0" bIns="0" anchor="ctr">
            <a:noAutofit/>
          </a:bodyPr>
          <a:lstStyle>
            <a:lvl1pP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cxnSp>
        <p:nvCxnSpPr>
          <p:cNvPr id="34" name="Conector recto 35">
            <a:extLst>
              <a:ext uri="{FF2B5EF4-FFF2-40B4-BE49-F238E27FC236}">
                <a16:creationId xmlns:a16="http://schemas.microsoft.com/office/drawing/2014/main" id="{6C0DC13F-34DE-4575-8B3A-1A41BBD97B66}"/>
              </a:ext>
            </a:extLst>
          </p:cNvPr>
          <p:cNvCxnSpPr>
            <a:cxnSpLocks/>
          </p:cNvCxnSpPr>
          <p:nvPr userDrawn="1"/>
        </p:nvCxnSpPr>
        <p:spPr>
          <a:xfrm>
            <a:off x="3227385" y="3605359"/>
            <a:ext cx="0" cy="1501364"/>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7FCB2B83-2CBE-42FA-9A46-E6CF903577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5945" y="5106723"/>
            <a:ext cx="182880" cy="182880"/>
          </a:xfrm>
          <a:prstGeom prst="rect">
            <a:avLst/>
          </a:prstGeom>
        </p:spPr>
      </p:pic>
      <p:sp>
        <p:nvSpPr>
          <p:cNvPr id="25" name="Text Placeholder 2">
            <a:extLst>
              <a:ext uri="{FF2B5EF4-FFF2-40B4-BE49-F238E27FC236}">
                <a16:creationId xmlns:a16="http://schemas.microsoft.com/office/drawing/2014/main" id="{4C7250FA-CEDD-4152-903C-C6F826917829}"/>
              </a:ext>
            </a:extLst>
          </p:cNvPr>
          <p:cNvSpPr>
            <a:spLocks noGrp="1"/>
          </p:cNvSpPr>
          <p:nvPr>
            <p:ph type="body" idx="27" hasCustomPrompt="1"/>
          </p:nvPr>
        </p:nvSpPr>
        <p:spPr>
          <a:xfrm>
            <a:off x="676996" y="5029471"/>
            <a:ext cx="2133599"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27" name="Text Placeholder 56">
            <a:extLst>
              <a:ext uri="{FF2B5EF4-FFF2-40B4-BE49-F238E27FC236}">
                <a16:creationId xmlns:a16="http://schemas.microsoft.com/office/drawing/2014/main" id="{FCAB5B82-214B-49FA-898C-D639AC34E040}"/>
              </a:ext>
            </a:extLst>
          </p:cNvPr>
          <p:cNvSpPr>
            <a:spLocks noGrp="1"/>
          </p:cNvSpPr>
          <p:nvPr>
            <p:ph type="body" sz="quarter" idx="29" hasCustomPrompt="1"/>
          </p:nvPr>
        </p:nvSpPr>
        <p:spPr>
          <a:xfrm>
            <a:off x="3640259" y="5065647"/>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8" name="Text Placeholder 56">
            <a:extLst>
              <a:ext uri="{FF2B5EF4-FFF2-40B4-BE49-F238E27FC236}">
                <a16:creationId xmlns:a16="http://schemas.microsoft.com/office/drawing/2014/main" id="{E21F715E-9B5F-48B7-8F5C-25D3E2C4B7D7}"/>
              </a:ext>
            </a:extLst>
          </p:cNvPr>
          <p:cNvSpPr>
            <a:spLocks noGrp="1"/>
          </p:cNvSpPr>
          <p:nvPr>
            <p:ph type="body" sz="quarter" idx="30" hasCustomPrompt="1"/>
          </p:nvPr>
        </p:nvSpPr>
        <p:spPr>
          <a:xfrm>
            <a:off x="7942409" y="5067430"/>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cxnSp>
        <p:nvCxnSpPr>
          <p:cNvPr id="33" name="Conector recto 35">
            <a:extLst>
              <a:ext uri="{FF2B5EF4-FFF2-40B4-BE49-F238E27FC236}">
                <a16:creationId xmlns:a16="http://schemas.microsoft.com/office/drawing/2014/main" id="{7D2B6F76-4CAE-4063-9DDD-8778FACD6828}"/>
              </a:ext>
            </a:extLst>
          </p:cNvPr>
          <p:cNvCxnSpPr>
            <a:cxnSpLocks/>
          </p:cNvCxnSpPr>
          <p:nvPr userDrawn="1"/>
        </p:nvCxnSpPr>
        <p:spPr>
          <a:xfrm flipH="1">
            <a:off x="3227385" y="5289603"/>
            <a:ext cx="0" cy="1568397"/>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Slide Number Placeholder 10">
            <a:extLst>
              <a:ext uri="{FF2B5EF4-FFF2-40B4-BE49-F238E27FC236}">
                <a16:creationId xmlns:a16="http://schemas.microsoft.com/office/drawing/2014/main" id="{9DE12DE1-AFAF-4ABB-B5C7-4F904AB5C81D}"/>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30" name="Text Placeholder 2">
            <a:extLst>
              <a:ext uri="{FF2B5EF4-FFF2-40B4-BE49-F238E27FC236}">
                <a16:creationId xmlns:a16="http://schemas.microsoft.com/office/drawing/2014/main" id="{AFF6E3EA-7E0A-4BF5-BC98-8C1133345DA3}"/>
              </a:ext>
            </a:extLst>
          </p:cNvPr>
          <p:cNvSpPr>
            <a:spLocks noGrp="1"/>
          </p:cNvSpPr>
          <p:nvPr>
            <p:ph type="body" idx="31" hasCustomPrompt="1"/>
          </p:nvPr>
        </p:nvSpPr>
        <p:spPr>
          <a:xfrm>
            <a:off x="670562" y="5407239"/>
            <a:ext cx="2133599" cy="457200"/>
          </a:xfrm>
          <a:prstGeom prst="rect">
            <a:avLst/>
          </a:prstGeom>
        </p:spPr>
        <p:txBody>
          <a:bodyPr tIns="0" anchor="t">
            <a:noAutofit/>
          </a:bodyPr>
          <a:lstStyle>
            <a:lvl1pPr marL="0" indent="0" algn="r" defTabSz="914400" rtl="0" eaLnBrk="1" latinLnBrk="0" hangingPunct="1">
              <a:lnSpc>
                <a:spcPct val="110000"/>
              </a:lnSpc>
              <a:spcBef>
                <a:spcPct val="0"/>
              </a:spcBef>
              <a:spcAft>
                <a:spcPts val="0"/>
              </a:spcAft>
              <a:buFont typeface="Arial" panose="020B0604020202020204" pitchFamily="34" charset="0"/>
              <a:buNone/>
              <a:defRPr lang="en-US" sz="16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Tree>
    <p:extLst>
      <p:ext uri="{BB962C8B-B14F-4D97-AF65-F5344CB8AC3E}">
        <p14:creationId xmlns:p14="http://schemas.microsoft.com/office/powerpoint/2010/main" val="42017622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Long 2/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ECE452-268A-4233-B274-9F72A7607771}"/>
              </a:ext>
            </a:extLst>
          </p:cNvPr>
          <p:cNvSpPr/>
          <p:nvPr userDrawn="1"/>
        </p:nvSpPr>
        <p:spPr>
          <a:xfrm>
            <a:off x="7575152" y="1"/>
            <a:ext cx="4616848"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cxnSp>
        <p:nvCxnSpPr>
          <p:cNvPr id="7" name="Conector recto 35">
            <a:extLst>
              <a:ext uri="{FF2B5EF4-FFF2-40B4-BE49-F238E27FC236}">
                <a16:creationId xmlns:a16="http://schemas.microsoft.com/office/drawing/2014/main" id="{B24B2CB5-28C4-429D-92AE-B43895E6E01A}"/>
              </a:ext>
            </a:extLst>
          </p:cNvPr>
          <p:cNvCxnSpPr>
            <a:cxnSpLocks/>
          </p:cNvCxnSpPr>
          <p:nvPr userDrawn="1"/>
        </p:nvCxnSpPr>
        <p:spPr>
          <a:xfrm flipV="1">
            <a:off x="3227842" y="1353978"/>
            <a:ext cx="0" cy="1499616"/>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E67FF5DF-41E4-4CF1-A901-3309E7615537}"/>
              </a:ext>
            </a:extLst>
          </p:cNvPr>
          <p:cNvSpPr>
            <a:spLocks noGrp="1"/>
          </p:cNvSpPr>
          <p:nvPr>
            <p:ph type="body" idx="16" hasCustomPrompt="1"/>
          </p:nvPr>
        </p:nvSpPr>
        <p:spPr>
          <a:xfrm>
            <a:off x="689866" y="1034183"/>
            <a:ext cx="2146468"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14" name="Text Placeholder 2">
            <a:extLst>
              <a:ext uri="{FF2B5EF4-FFF2-40B4-BE49-F238E27FC236}">
                <a16:creationId xmlns:a16="http://schemas.microsoft.com/office/drawing/2014/main" id="{E01239AC-2861-47B9-AE7F-9702B9AC0C45}"/>
              </a:ext>
            </a:extLst>
          </p:cNvPr>
          <p:cNvSpPr>
            <a:spLocks noGrp="1"/>
          </p:cNvSpPr>
          <p:nvPr>
            <p:ph type="body" idx="17" hasCustomPrompt="1"/>
          </p:nvPr>
        </p:nvSpPr>
        <p:spPr>
          <a:xfrm>
            <a:off x="689866" y="1411951"/>
            <a:ext cx="2146468" cy="457200"/>
          </a:xfrm>
          <a:prstGeom prst="rect">
            <a:avLst/>
          </a:prstGeom>
        </p:spPr>
        <p:txBody>
          <a:bodyPr vert="horz" lIns="91440" tIns="0" rIns="91440" bIns="45720" rtlCol="0" anchor="t">
            <a:noAutofit/>
          </a:bodyPr>
          <a:lstStyle>
            <a:lvl1pPr marL="0" indent="0" algn="r">
              <a:buNone/>
              <a:defRPr lang="en-US" sz="1600" dirty="0">
                <a:solidFill>
                  <a:schemeClr val="tx2"/>
                </a:solidFill>
                <a:cs typeface="Avenir Book"/>
              </a:defRPr>
            </a:lvl1pPr>
          </a:lstStyle>
          <a:p>
            <a:pPr marL="228600" lvl="0" indent="-228600" algn="r">
              <a:lnSpc>
                <a:spcPct val="110000"/>
              </a:lnSpc>
              <a:spcBef>
                <a:spcPct val="0"/>
              </a:spcBef>
              <a:spcAft>
                <a:spcPts val="0"/>
              </a:spcAft>
            </a:pPr>
            <a:r>
              <a:rPr lang="en-US" dirty="0"/>
              <a:t>Click to edit text</a:t>
            </a:r>
          </a:p>
        </p:txBody>
      </p:sp>
      <p:sp>
        <p:nvSpPr>
          <p:cNvPr id="15" name="Text Placeholder 56">
            <a:extLst>
              <a:ext uri="{FF2B5EF4-FFF2-40B4-BE49-F238E27FC236}">
                <a16:creationId xmlns:a16="http://schemas.microsoft.com/office/drawing/2014/main" id="{DBA88299-F42A-48EF-A548-94DF41870A57}"/>
              </a:ext>
            </a:extLst>
          </p:cNvPr>
          <p:cNvSpPr>
            <a:spLocks noGrp="1"/>
          </p:cNvSpPr>
          <p:nvPr>
            <p:ph type="body" sz="quarter" idx="19" hasCustomPrompt="1"/>
          </p:nvPr>
        </p:nvSpPr>
        <p:spPr>
          <a:xfrm>
            <a:off x="3646694" y="1130021"/>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6" name="Text Placeholder 56">
            <a:extLst>
              <a:ext uri="{FF2B5EF4-FFF2-40B4-BE49-F238E27FC236}">
                <a16:creationId xmlns:a16="http://schemas.microsoft.com/office/drawing/2014/main" id="{D1C6E7E0-0D66-44F3-A27D-D8CD5C928315}"/>
              </a:ext>
            </a:extLst>
          </p:cNvPr>
          <p:cNvSpPr>
            <a:spLocks noGrp="1"/>
          </p:cNvSpPr>
          <p:nvPr>
            <p:ph type="body" sz="quarter" idx="20" hasCustomPrompt="1"/>
          </p:nvPr>
        </p:nvSpPr>
        <p:spPr>
          <a:xfrm>
            <a:off x="7948844" y="1130021"/>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17" name="Text Placeholder 2">
            <a:extLst>
              <a:ext uri="{FF2B5EF4-FFF2-40B4-BE49-F238E27FC236}">
                <a16:creationId xmlns:a16="http://schemas.microsoft.com/office/drawing/2014/main" id="{EBDD786E-51BA-4D3C-B1D9-FA0598113A7C}"/>
              </a:ext>
            </a:extLst>
          </p:cNvPr>
          <p:cNvSpPr>
            <a:spLocks noGrp="1"/>
          </p:cNvSpPr>
          <p:nvPr>
            <p:ph type="body" idx="21" hasCustomPrompt="1"/>
          </p:nvPr>
        </p:nvSpPr>
        <p:spPr>
          <a:xfrm>
            <a:off x="3646693" y="758250"/>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lnSpc>
                <a:spcPct val="114000"/>
              </a:lnSpc>
              <a:spcBef>
                <a:spcPct val="0"/>
              </a:spcBef>
              <a:buFont typeface="Arial" panose="020B0604020202020204" pitchFamily="34" charset="0"/>
              <a:buNone/>
            </a:pPr>
            <a:r>
              <a:rPr lang="en-US" dirty="0"/>
              <a:t>CLICK TO EDIT TEXT</a:t>
            </a:r>
          </a:p>
        </p:txBody>
      </p:sp>
      <p:sp>
        <p:nvSpPr>
          <p:cNvPr id="18" name="Text Placeholder 2">
            <a:extLst>
              <a:ext uri="{FF2B5EF4-FFF2-40B4-BE49-F238E27FC236}">
                <a16:creationId xmlns:a16="http://schemas.microsoft.com/office/drawing/2014/main" id="{399A3140-5013-4784-9DD2-E1976043B880}"/>
              </a:ext>
            </a:extLst>
          </p:cNvPr>
          <p:cNvSpPr>
            <a:spLocks noGrp="1"/>
          </p:cNvSpPr>
          <p:nvPr>
            <p:ph type="body" idx="22" hasCustomPrompt="1"/>
          </p:nvPr>
        </p:nvSpPr>
        <p:spPr>
          <a:xfrm>
            <a:off x="7948843" y="756464"/>
            <a:ext cx="3566160" cy="321435"/>
          </a:xfrm>
          <a:prstGeom prst="rect">
            <a:avLst/>
          </a:prstGeom>
        </p:spPr>
        <p:txBody>
          <a:bodyPr anchor="ctr">
            <a:noAutofit/>
          </a:bodyPr>
          <a:lstStyle>
            <a:lvl1pPr marL="0" indent="0" algn="l" defTabSz="457200" rtl="0" eaLnBrk="1" latinLnBrk="0" hangingPunct="1">
              <a:lnSpc>
                <a:spcPct val="114000"/>
              </a:lnSpc>
              <a:spcBef>
                <a:spcPct val="0"/>
              </a:spcBef>
              <a:buNone/>
              <a:defRPr lang="en-US" sz="1600" kern="1200" spc="100" dirty="0">
                <a:solidFill>
                  <a:srgbClr val="EDECED">
                    <a:lumMod val="10000"/>
                  </a:srgbClr>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lnSpc>
                <a:spcPct val="114000"/>
              </a:lnSpc>
              <a:spcBef>
                <a:spcPct val="0"/>
              </a:spcBef>
              <a:buFont typeface="Arial" panose="020B0604020202020204" pitchFamily="34" charset="0"/>
              <a:buNone/>
            </a:pPr>
            <a:r>
              <a:rPr lang="en-US" dirty="0"/>
              <a:t>CLICK TO EDIT TEXT</a:t>
            </a:r>
          </a:p>
        </p:txBody>
      </p:sp>
      <p:sp>
        <p:nvSpPr>
          <p:cNvPr id="19" name="Text Placeholder 2">
            <a:extLst>
              <a:ext uri="{FF2B5EF4-FFF2-40B4-BE49-F238E27FC236}">
                <a16:creationId xmlns:a16="http://schemas.microsoft.com/office/drawing/2014/main" id="{8CCAF992-A244-4009-A3E0-7270B745F03D}"/>
              </a:ext>
            </a:extLst>
          </p:cNvPr>
          <p:cNvSpPr>
            <a:spLocks noGrp="1"/>
          </p:cNvSpPr>
          <p:nvPr>
            <p:ph type="body" idx="23" hasCustomPrompt="1"/>
          </p:nvPr>
        </p:nvSpPr>
        <p:spPr>
          <a:xfrm>
            <a:off x="683431" y="2747585"/>
            <a:ext cx="2146468" cy="365760"/>
          </a:xfrm>
          <a:prstGeom prst="rect">
            <a:avLst/>
          </a:prstGeom>
        </p:spPr>
        <p:txBody>
          <a:bodyPr anchor="ctr">
            <a:noAutofit/>
          </a:bodyPr>
          <a:lstStyle>
            <a:lvl1pPr marL="0" indent="0" algn="r"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 - Year</a:t>
            </a:r>
          </a:p>
        </p:txBody>
      </p:sp>
      <p:sp>
        <p:nvSpPr>
          <p:cNvPr id="21" name="Text Placeholder 56">
            <a:extLst>
              <a:ext uri="{FF2B5EF4-FFF2-40B4-BE49-F238E27FC236}">
                <a16:creationId xmlns:a16="http://schemas.microsoft.com/office/drawing/2014/main" id="{F596F157-9633-4573-A025-660555756961}"/>
              </a:ext>
            </a:extLst>
          </p:cNvPr>
          <p:cNvSpPr>
            <a:spLocks noGrp="1"/>
          </p:cNvSpPr>
          <p:nvPr>
            <p:ph type="body" sz="quarter" idx="25" hasCustomPrompt="1"/>
          </p:nvPr>
        </p:nvSpPr>
        <p:spPr>
          <a:xfrm>
            <a:off x="3640259" y="2783761"/>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sp>
        <p:nvSpPr>
          <p:cNvPr id="22" name="Text Placeholder 56">
            <a:extLst>
              <a:ext uri="{FF2B5EF4-FFF2-40B4-BE49-F238E27FC236}">
                <a16:creationId xmlns:a16="http://schemas.microsoft.com/office/drawing/2014/main" id="{6E22DCA0-3CD5-469E-B20B-DB92FA23B384}"/>
              </a:ext>
            </a:extLst>
          </p:cNvPr>
          <p:cNvSpPr>
            <a:spLocks noGrp="1"/>
          </p:cNvSpPr>
          <p:nvPr>
            <p:ph type="body" sz="quarter" idx="26" hasCustomPrompt="1"/>
          </p:nvPr>
        </p:nvSpPr>
        <p:spPr>
          <a:xfrm>
            <a:off x="7942409" y="2785544"/>
            <a:ext cx="3566160" cy="1188720"/>
          </a:xfrm>
          <a:prstGeom prst="rect">
            <a:avLst/>
          </a:prstGeom>
        </p:spPr>
        <p:txBody>
          <a:bodyPr>
            <a:normAutofit/>
          </a:bodyPr>
          <a:lstStyle>
            <a:lvl1pPr marL="233363" indent="-233363" algn="l" defTabSz="457200" rtl="0" eaLnBrk="1" latinLnBrk="0" hangingPunct="1">
              <a:lnSpc>
                <a:spcPct val="114000"/>
              </a:lnSpc>
              <a:spcBef>
                <a:spcPts val="0"/>
              </a:spcBef>
              <a:spcAft>
                <a:spcPts val="300"/>
              </a:spcAft>
              <a:buClr>
                <a:schemeClr val="accent1"/>
              </a:buClr>
              <a:buFont typeface="Wingdings 3" panose="05040102010807070707" pitchFamily="18" charset="2"/>
              <a:buChar char="´"/>
              <a:defRPr lang="en-US" sz="1800" kern="1200" dirty="0" smtClean="0">
                <a:solidFill>
                  <a:schemeClr val="bg2">
                    <a:lumMod val="25000"/>
                  </a:schemeClr>
                </a:solidFill>
                <a:latin typeface="+mn-lt"/>
                <a:ea typeface="+mn-ea"/>
                <a:cs typeface="+mn-cs"/>
              </a:defRPr>
            </a:lvl1pPr>
            <a:lvl2pPr marL="685800" indent="-228600">
              <a:lnSpc>
                <a:spcPct val="114000"/>
              </a:lnSpc>
              <a:spcBef>
                <a:spcPts val="0"/>
              </a:spcBef>
              <a:spcAft>
                <a:spcPts val="300"/>
              </a:spcAft>
              <a:buClr>
                <a:schemeClr val="bg2">
                  <a:lumMod val="75000"/>
                </a:schemeClr>
              </a:buClr>
              <a:buFont typeface="Wingdings" panose="05000000000000000000" pitchFamily="2" charset="2"/>
              <a:buChar char="w"/>
              <a:defRPr sz="1800">
                <a:solidFill>
                  <a:schemeClr val="bg2">
                    <a:lumMod val="25000"/>
                  </a:schemeClr>
                </a:solidFill>
              </a:defRPr>
            </a:lvl2pPr>
          </a:lstStyle>
          <a:p>
            <a:pPr lvl="0"/>
            <a:r>
              <a:rPr lang="en-US" dirty="0"/>
              <a:t>Click to edit text styles</a:t>
            </a:r>
          </a:p>
          <a:p>
            <a:pPr lvl="1"/>
            <a:r>
              <a:rPr lang="en-US" dirty="0"/>
              <a:t>Second level</a:t>
            </a:r>
          </a:p>
        </p:txBody>
      </p:sp>
      <p:pic>
        <p:nvPicPr>
          <p:cNvPr id="40" name="Graphic 39">
            <a:extLst>
              <a:ext uri="{FF2B5EF4-FFF2-40B4-BE49-F238E27FC236}">
                <a16:creationId xmlns:a16="http://schemas.microsoft.com/office/drawing/2014/main" id="{4243DA45-946F-4025-9C81-D3B3DFE60C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36402" y="1171098"/>
            <a:ext cx="182880" cy="182880"/>
          </a:xfrm>
          <a:prstGeom prst="rect">
            <a:avLst/>
          </a:prstGeom>
        </p:spPr>
      </p:pic>
      <p:pic>
        <p:nvPicPr>
          <p:cNvPr id="41" name="Graphic 40">
            <a:extLst>
              <a:ext uri="{FF2B5EF4-FFF2-40B4-BE49-F238E27FC236}">
                <a16:creationId xmlns:a16="http://schemas.microsoft.com/office/drawing/2014/main" id="{8221E662-4907-4CC6-B233-70CC6F832A4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13542" y="2844166"/>
            <a:ext cx="228600" cy="228600"/>
          </a:xfrm>
          <a:prstGeom prst="rect">
            <a:avLst/>
          </a:prstGeom>
        </p:spPr>
      </p:pic>
      <p:cxnSp>
        <p:nvCxnSpPr>
          <p:cNvPr id="44" name="Conector recto 35">
            <a:extLst>
              <a:ext uri="{FF2B5EF4-FFF2-40B4-BE49-F238E27FC236}">
                <a16:creationId xmlns:a16="http://schemas.microsoft.com/office/drawing/2014/main" id="{17A3CE70-0888-457F-92AD-933B61AA1B3B}"/>
              </a:ext>
            </a:extLst>
          </p:cNvPr>
          <p:cNvCxnSpPr>
            <a:cxnSpLocks/>
          </p:cNvCxnSpPr>
          <p:nvPr userDrawn="1"/>
        </p:nvCxnSpPr>
        <p:spPr>
          <a:xfrm flipV="1">
            <a:off x="3227842" y="0"/>
            <a:ext cx="0" cy="1171098"/>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29F9786-C44E-4750-AFD0-2C215A91AA56}"/>
              </a:ext>
            </a:extLst>
          </p:cNvPr>
          <p:cNvSpPr/>
          <p:nvPr userDrawn="1"/>
        </p:nvSpPr>
        <p:spPr>
          <a:xfrm>
            <a:off x="7589520" y="4172480"/>
            <a:ext cx="4602480" cy="26855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1" name="Text Placeholder 2">
            <a:extLst>
              <a:ext uri="{FF2B5EF4-FFF2-40B4-BE49-F238E27FC236}">
                <a16:creationId xmlns:a16="http://schemas.microsoft.com/office/drawing/2014/main" id="{946786B3-3B4E-4D3E-9E10-21AFF5045607}"/>
              </a:ext>
            </a:extLst>
          </p:cNvPr>
          <p:cNvSpPr>
            <a:spLocks noGrp="1"/>
          </p:cNvSpPr>
          <p:nvPr>
            <p:ph type="body" idx="29" hasCustomPrompt="1"/>
          </p:nvPr>
        </p:nvSpPr>
        <p:spPr>
          <a:xfrm>
            <a:off x="8108958" y="5121378"/>
            <a:ext cx="3563602" cy="1097280"/>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53" name="Picture Placeholder 52">
            <a:extLst>
              <a:ext uri="{FF2B5EF4-FFF2-40B4-BE49-F238E27FC236}">
                <a16:creationId xmlns:a16="http://schemas.microsoft.com/office/drawing/2014/main" id="{DDF93668-E3C2-4130-A6BC-DED2CF5494FA}"/>
              </a:ext>
            </a:extLst>
          </p:cNvPr>
          <p:cNvSpPr>
            <a:spLocks noGrp="1"/>
          </p:cNvSpPr>
          <p:nvPr>
            <p:ph type="pic" sz="quarter" idx="30"/>
          </p:nvPr>
        </p:nvSpPr>
        <p:spPr>
          <a:xfrm>
            <a:off x="0" y="4172479"/>
            <a:ext cx="7589519" cy="2685521"/>
          </a:xfrm>
          <a:prstGeom prst="rect">
            <a:avLst/>
          </a:prstGeom>
        </p:spPr>
        <p:txBody>
          <a:bodyPr/>
          <a:lstStyle>
            <a:lvl1pPr marL="0" indent="0" algn="ctr">
              <a:buNone/>
              <a:defRPr/>
            </a:lvl1pPr>
          </a:lstStyle>
          <a:p>
            <a:endParaRPr lang="en-CA" dirty="0"/>
          </a:p>
        </p:txBody>
      </p:sp>
      <p:sp>
        <p:nvSpPr>
          <p:cNvPr id="56" name="Slide Number Placeholder 10">
            <a:extLst>
              <a:ext uri="{FF2B5EF4-FFF2-40B4-BE49-F238E27FC236}">
                <a16:creationId xmlns:a16="http://schemas.microsoft.com/office/drawing/2014/main" id="{B7584DE9-B663-4238-BD19-9D0815112E56}"/>
              </a:ext>
            </a:extLst>
          </p:cNvPr>
          <p:cNvSpPr>
            <a:spLocks noGrp="1"/>
          </p:cNvSpPr>
          <p:nvPr>
            <p:ph type="sldNum" sz="quarter" idx="12"/>
          </p:nvPr>
        </p:nvSpPr>
        <p:spPr>
          <a:xfrm flipV="1">
            <a:off x="11664399" y="634343"/>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25" name="Text Placeholder 2">
            <a:extLst>
              <a:ext uri="{FF2B5EF4-FFF2-40B4-BE49-F238E27FC236}">
                <a16:creationId xmlns:a16="http://schemas.microsoft.com/office/drawing/2014/main" id="{533DF653-9FCD-4F5F-983A-759686FBA8CD}"/>
              </a:ext>
            </a:extLst>
          </p:cNvPr>
          <p:cNvSpPr>
            <a:spLocks noGrp="1"/>
          </p:cNvSpPr>
          <p:nvPr>
            <p:ph type="body" sz="quarter" idx="32" hasCustomPrompt="1"/>
          </p:nvPr>
        </p:nvSpPr>
        <p:spPr>
          <a:xfrm>
            <a:off x="8013528" y="4469824"/>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
        <p:nvSpPr>
          <p:cNvPr id="27" name="Text Placeholder 2">
            <a:extLst>
              <a:ext uri="{FF2B5EF4-FFF2-40B4-BE49-F238E27FC236}">
                <a16:creationId xmlns:a16="http://schemas.microsoft.com/office/drawing/2014/main" id="{32CFBBCE-280C-4167-86D7-42407634E937}"/>
              </a:ext>
            </a:extLst>
          </p:cNvPr>
          <p:cNvSpPr>
            <a:spLocks noGrp="1"/>
          </p:cNvSpPr>
          <p:nvPr>
            <p:ph type="body" idx="31" hasCustomPrompt="1"/>
          </p:nvPr>
        </p:nvSpPr>
        <p:spPr>
          <a:xfrm>
            <a:off x="683431" y="3126745"/>
            <a:ext cx="2133599" cy="457200"/>
          </a:xfrm>
          <a:prstGeom prst="rect">
            <a:avLst/>
          </a:prstGeom>
        </p:spPr>
        <p:txBody>
          <a:bodyPr tIns="0" anchor="t">
            <a:noAutofit/>
          </a:bodyPr>
          <a:lstStyle>
            <a:lvl1pPr marL="0" indent="0" algn="r" defTabSz="914400" rtl="0" eaLnBrk="1" latinLnBrk="0" hangingPunct="1">
              <a:lnSpc>
                <a:spcPct val="110000"/>
              </a:lnSpc>
              <a:spcBef>
                <a:spcPct val="0"/>
              </a:spcBef>
              <a:spcAft>
                <a:spcPts val="0"/>
              </a:spcAft>
              <a:buFont typeface="Arial" panose="020B0604020202020204" pitchFamily="34" charset="0"/>
              <a:buNone/>
              <a:defRPr lang="en-US" sz="16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Tree>
    <p:extLst>
      <p:ext uri="{BB962C8B-B14F-4D97-AF65-F5344CB8AC3E}">
        <p14:creationId xmlns:p14="http://schemas.microsoft.com/office/powerpoint/2010/main" val="3170401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Short">
    <p:spTree>
      <p:nvGrpSpPr>
        <p:cNvPr id="1" name=""/>
        <p:cNvGrpSpPr/>
        <p:nvPr/>
      </p:nvGrpSpPr>
      <p:grpSpPr>
        <a:xfrm>
          <a:off x="0" y="0"/>
          <a:ext cx="0" cy="0"/>
          <a:chOff x="0" y="0"/>
          <a:chExt cx="0" cy="0"/>
        </a:xfrm>
      </p:grpSpPr>
      <p:cxnSp>
        <p:nvCxnSpPr>
          <p:cNvPr id="29" name="Conector recto 35">
            <a:extLst>
              <a:ext uri="{FF2B5EF4-FFF2-40B4-BE49-F238E27FC236}">
                <a16:creationId xmlns:a16="http://schemas.microsoft.com/office/drawing/2014/main" id="{51A9A042-7C6B-435C-A914-976A7813A9A7}"/>
              </a:ext>
            </a:extLst>
          </p:cNvPr>
          <p:cNvCxnSpPr>
            <a:cxnSpLocks/>
            <a:stCxn id="31" idx="3"/>
            <a:endCxn id="32" idx="1"/>
          </p:cNvCxnSpPr>
          <p:nvPr userDrawn="1"/>
        </p:nvCxnSpPr>
        <p:spPr>
          <a:xfrm>
            <a:off x="5075021"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A6039944-4420-4A90-98DF-8F6B588FAB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54872" y="3470091"/>
            <a:ext cx="182880" cy="182880"/>
          </a:xfrm>
          <a:prstGeom prst="rect">
            <a:avLst/>
          </a:prstGeom>
        </p:spPr>
      </p:pic>
      <p:pic>
        <p:nvPicPr>
          <p:cNvPr id="31" name="Graphic 30">
            <a:extLst>
              <a:ext uri="{FF2B5EF4-FFF2-40B4-BE49-F238E27FC236}">
                <a16:creationId xmlns:a16="http://schemas.microsoft.com/office/drawing/2014/main" id="{4C21787D-A0AF-44EC-8401-C3CDFAF40A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2141" y="3470091"/>
            <a:ext cx="182880" cy="182880"/>
          </a:xfrm>
          <a:prstGeom prst="rect">
            <a:avLst/>
          </a:prstGeom>
        </p:spPr>
      </p:pic>
      <p:pic>
        <p:nvPicPr>
          <p:cNvPr id="32" name="Graphic 31">
            <a:extLst>
              <a:ext uri="{FF2B5EF4-FFF2-40B4-BE49-F238E27FC236}">
                <a16:creationId xmlns:a16="http://schemas.microsoft.com/office/drawing/2014/main" id="{8D03E510-624A-42A7-AE28-4D4CB41177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29410" y="3470091"/>
            <a:ext cx="182880" cy="182880"/>
          </a:xfrm>
          <a:prstGeom prst="rect">
            <a:avLst/>
          </a:prstGeom>
        </p:spPr>
      </p:pic>
      <p:pic>
        <p:nvPicPr>
          <p:cNvPr id="33" name="Graphic 32">
            <a:extLst>
              <a:ext uri="{FF2B5EF4-FFF2-40B4-BE49-F238E27FC236}">
                <a16:creationId xmlns:a16="http://schemas.microsoft.com/office/drawing/2014/main" id="{9264BBC6-BFBD-4079-8A94-AC3473128D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1883" y="3447231"/>
            <a:ext cx="228600" cy="228600"/>
          </a:xfrm>
          <a:prstGeom prst="rect">
            <a:avLst/>
          </a:prstGeom>
        </p:spPr>
      </p:pic>
      <p:pic>
        <p:nvPicPr>
          <p:cNvPr id="34" name="Graphic 33">
            <a:extLst>
              <a:ext uri="{FF2B5EF4-FFF2-40B4-BE49-F238E27FC236}">
                <a16:creationId xmlns:a16="http://schemas.microsoft.com/office/drawing/2014/main" id="{0C6C314D-3AA1-4980-87C3-2F80696511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66679" y="3470091"/>
            <a:ext cx="182880" cy="182880"/>
          </a:xfrm>
          <a:prstGeom prst="rect">
            <a:avLst/>
          </a:prstGeom>
        </p:spPr>
      </p:pic>
      <p:pic>
        <p:nvPicPr>
          <p:cNvPr id="35" name="Graphic 34">
            <a:extLst>
              <a:ext uri="{FF2B5EF4-FFF2-40B4-BE49-F238E27FC236}">
                <a16:creationId xmlns:a16="http://schemas.microsoft.com/office/drawing/2014/main" id="{504F6E8F-D1BB-4032-8199-93EE3915B8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03947" y="3447231"/>
            <a:ext cx="228600" cy="228600"/>
          </a:xfrm>
          <a:prstGeom prst="rect">
            <a:avLst/>
          </a:prstGeom>
        </p:spPr>
      </p:pic>
      <p:cxnSp>
        <p:nvCxnSpPr>
          <p:cNvPr id="36" name="Conector recto 35">
            <a:extLst>
              <a:ext uri="{FF2B5EF4-FFF2-40B4-BE49-F238E27FC236}">
                <a16:creationId xmlns:a16="http://schemas.microsoft.com/office/drawing/2014/main" id="{8D2CD219-D7C6-4E4B-AF2C-7188199E0916}"/>
              </a:ext>
            </a:extLst>
          </p:cNvPr>
          <p:cNvCxnSpPr>
            <a:cxnSpLocks/>
            <a:stCxn id="30" idx="3"/>
            <a:endCxn id="31" idx="1"/>
          </p:cNvCxnSpPr>
          <p:nvPr userDrawn="1"/>
        </p:nvCxnSpPr>
        <p:spPr>
          <a:xfrm>
            <a:off x="3137752"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Conector recto 35">
            <a:extLst>
              <a:ext uri="{FF2B5EF4-FFF2-40B4-BE49-F238E27FC236}">
                <a16:creationId xmlns:a16="http://schemas.microsoft.com/office/drawing/2014/main" id="{E313519A-5555-45C9-849B-695B9C849342}"/>
              </a:ext>
            </a:extLst>
          </p:cNvPr>
          <p:cNvCxnSpPr>
            <a:cxnSpLocks/>
            <a:stCxn id="32" idx="3"/>
            <a:endCxn id="34" idx="1"/>
          </p:cNvCxnSpPr>
          <p:nvPr userDrawn="1"/>
        </p:nvCxnSpPr>
        <p:spPr>
          <a:xfrm>
            <a:off x="7012290"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ector recto 35">
            <a:extLst>
              <a:ext uri="{FF2B5EF4-FFF2-40B4-BE49-F238E27FC236}">
                <a16:creationId xmlns:a16="http://schemas.microsoft.com/office/drawing/2014/main" id="{36175A90-8AF1-42D7-9D18-FC41F6A5D80A}"/>
              </a:ext>
            </a:extLst>
          </p:cNvPr>
          <p:cNvCxnSpPr>
            <a:cxnSpLocks/>
            <a:stCxn id="34" idx="3"/>
            <a:endCxn id="35" idx="1"/>
          </p:cNvCxnSpPr>
          <p:nvPr userDrawn="1"/>
        </p:nvCxnSpPr>
        <p:spPr>
          <a:xfrm>
            <a:off x="8949559" y="3561531"/>
            <a:ext cx="1754388"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2" name="Text Placeholder 56">
            <a:extLst>
              <a:ext uri="{FF2B5EF4-FFF2-40B4-BE49-F238E27FC236}">
                <a16:creationId xmlns:a16="http://schemas.microsoft.com/office/drawing/2014/main" id="{4B69D3B0-DD04-4661-A387-A47C69B1CE86}"/>
              </a:ext>
            </a:extLst>
          </p:cNvPr>
          <p:cNvSpPr>
            <a:spLocks noGrp="1"/>
          </p:cNvSpPr>
          <p:nvPr userDrawn="1">
            <p:ph type="body" sz="quarter" idx="38" hasCustomPrompt="1"/>
          </p:nvPr>
        </p:nvSpPr>
        <p:spPr>
          <a:xfrm>
            <a:off x="4576154" y="2073092"/>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cxnSp>
        <p:nvCxnSpPr>
          <p:cNvPr id="219" name="Conector recto 35">
            <a:extLst>
              <a:ext uri="{FF2B5EF4-FFF2-40B4-BE49-F238E27FC236}">
                <a16:creationId xmlns:a16="http://schemas.microsoft.com/office/drawing/2014/main" id="{87BA605F-8DA6-45A3-89BB-58D115CFE8E4}"/>
              </a:ext>
            </a:extLst>
          </p:cNvPr>
          <p:cNvCxnSpPr>
            <a:cxnSpLocks/>
            <a:stCxn id="33" idx="3"/>
            <a:endCxn id="30" idx="1"/>
          </p:cNvCxnSpPr>
          <p:nvPr userDrawn="1"/>
        </p:nvCxnSpPr>
        <p:spPr>
          <a:xfrm>
            <a:off x="1200483" y="3561531"/>
            <a:ext cx="1754389"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9" name="Text Placeholder 2">
            <a:extLst>
              <a:ext uri="{FF2B5EF4-FFF2-40B4-BE49-F238E27FC236}">
                <a16:creationId xmlns:a16="http://schemas.microsoft.com/office/drawing/2014/main" id="{5CD697B4-A800-4C73-8EF6-94FFEC3B03C7}"/>
              </a:ext>
            </a:extLst>
          </p:cNvPr>
          <p:cNvSpPr>
            <a:spLocks noGrp="1"/>
          </p:cNvSpPr>
          <p:nvPr userDrawn="1">
            <p:ph type="body" idx="16" hasCustomPrompt="1"/>
          </p:nvPr>
        </p:nvSpPr>
        <p:spPr>
          <a:xfrm>
            <a:off x="863640" y="1444679"/>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230" name="Text Placeholder 56">
            <a:extLst>
              <a:ext uri="{FF2B5EF4-FFF2-40B4-BE49-F238E27FC236}">
                <a16:creationId xmlns:a16="http://schemas.microsoft.com/office/drawing/2014/main" id="{BB01DB52-CDD1-4CFA-9DF1-8525C84AF439}"/>
              </a:ext>
            </a:extLst>
          </p:cNvPr>
          <p:cNvSpPr>
            <a:spLocks noGrp="1"/>
          </p:cNvSpPr>
          <p:nvPr userDrawn="1">
            <p:ph type="body" sz="quarter" idx="27" hasCustomPrompt="1"/>
          </p:nvPr>
        </p:nvSpPr>
        <p:spPr>
          <a:xfrm>
            <a:off x="866511" y="2073092"/>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232" name="Text Placeholder 56">
            <a:extLst>
              <a:ext uri="{FF2B5EF4-FFF2-40B4-BE49-F238E27FC236}">
                <a16:creationId xmlns:a16="http://schemas.microsoft.com/office/drawing/2014/main" id="{D4D58FDE-2C32-41F2-BEDE-B875CEE46E92}"/>
              </a:ext>
            </a:extLst>
          </p:cNvPr>
          <p:cNvSpPr>
            <a:spLocks noGrp="1"/>
          </p:cNvSpPr>
          <p:nvPr userDrawn="1">
            <p:ph type="body" sz="quarter" idx="44" hasCustomPrompt="1"/>
          </p:nvPr>
        </p:nvSpPr>
        <p:spPr>
          <a:xfrm>
            <a:off x="8281407" y="2073092"/>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242" name="Slide Number Placeholder 10">
            <a:extLst>
              <a:ext uri="{FF2B5EF4-FFF2-40B4-BE49-F238E27FC236}">
                <a16:creationId xmlns:a16="http://schemas.microsoft.com/office/drawing/2014/main" id="{FB8279DD-7366-4467-904B-451EB9660943}"/>
              </a:ext>
            </a:extLst>
          </p:cNvPr>
          <p:cNvSpPr>
            <a:spLocks noGrp="1"/>
          </p:cNvSpPr>
          <p:nvPr userDrawn="1">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263" name="Title 1">
            <a:extLst>
              <a:ext uri="{FF2B5EF4-FFF2-40B4-BE49-F238E27FC236}">
                <a16:creationId xmlns:a16="http://schemas.microsoft.com/office/drawing/2014/main" id="{F8BC83FD-E78C-4695-AC5E-09C1D628DD52}"/>
              </a:ext>
            </a:extLst>
          </p:cNvPr>
          <p:cNvSpPr>
            <a:spLocks noGrp="1"/>
          </p:cNvSpPr>
          <p:nvPr userDrawn="1">
            <p:ph type="title" hasCustomPrompt="1"/>
          </p:nvPr>
        </p:nvSpPr>
        <p:spPr>
          <a:xfrm>
            <a:off x="670562" y="607073"/>
            <a:ext cx="6542292" cy="365760"/>
          </a:xfrm>
          <a:prstGeom prst="rect">
            <a:avLst/>
          </a:prstGeom>
        </p:spPr>
        <p:txBody>
          <a:bodyPr vert="horz" lIns="0" tIns="0" rIns="0" bIns="0" rtlCol="0" anchor="ctr">
            <a:noAutofit/>
          </a:bodyPr>
          <a:lstStyle>
            <a:lvl1pPr>
              <a:defRPr lang="en-CA" dirty="0"/>
            </a:lvl1pPr>
          </a:lstStyle>
          <a:p>
            <a:pPr lvl="0">
              <a:lnSpc>
                <a:spcPct val="100000"/>
              </a:lnSpc>
            </a:pPr>
            <a:r>
              <a:rPr lang="en-US" dirty="0"/>
              <a:t>Click to edit title</a:t>
            </a:r>
            <a:endParaRPr lang="en-CA" dirty="0"/>
          </a:p>
        </p:txBody>
      </p:sp>
      <p:sp>
        <p:nvSpPr>
          <p:cNvPr id="40" name="Text Placeholder 2">
            <a:extLst>
              <a:ext uri="{FF2B5EF4-FFF2-40B4-BE49-F238E27FC236}">
                <a16:creationId xmlns:a16="http://schemas.microsoft.com/office/drawing/2014/main" id="{D310B6CA-4E36-4B35-A03C-28F4C341D9C4}"/>
              </a:ext>
            </a:extLst>
          </p:cNvPr>
          <p:cNvSpPr>
            <a:spLocks noGrp="1"/>
          </p:cNvSpPr>
          <p:nvPr userDrawn="1">
            <p:ph type="body" idx="24" hasCustomPrompt="1"/>
          </p:nvPr>
        </p:nvSpPr>
        <p:spPr>
          <a:xfrm>
            <a:off x="868479" y="1791776"/>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2" name="Text Placeholder 2">
            <a:extLst>
              <a:ext uri="{FF2B5EF4-FFF2-40B4-BE49-F238E27FC236}">
                <a16:creationId xmlns:a16="http://schemas.microsoft.com/office/drawing/2014/main" id="{B5E00F6B-7277-4893-BEED-403F0F0E344E}"/>
              </a:ext>
            </a:extLst>
          </p:cNvPr>
          <p:cNvSpPr>
            <a:spLocks noGrp="1"/>
          </p:cNvSpPr>
          <p:nvPr userDrawn="1">
            <p:ph type="body" idx="45" hasCustomPrompt="1"/>
          </p:nvPr>
        </p:nvSpPr>
        <p:spPr>
          <a:xfrm>
            <a:off x="4576154" y="1448715"/>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43" name="Text Placeholder 2">
            <a:extLst>
              <a:ext uri="{FF2B5EF4-FFF2-40B4-BE49-F238E27FC236}">
                <a16:creationId xmlns:a16="http://schemas.microsoft.com/office/drawing/2014/main" id="{9F74CE17-C36B-462A-A37F-F1A198A4675B}"/>
              </a:ext>
            </a:extLst>
          </p:cNvPr>
          <p:cNvSpPr>
            <a:spLocks noGrp="1"/>
          </p:cNvSpPr>
          <p:nvPr userDrawn="1">
            <p:ph type="body" idx="46" hasCustomPrompt="1"/>
          </p:nvPr>
        </p:nvSpPr>
        <p:spPr>
          <a:xfrm>
            <a:off x="4580993" y="1795812"/>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4" name="Text Placeholder 2">
            <a:extLst>
              <a:ext uri="{FF2B5EF4-FFF2-40B4-BE49-F238E27FC236}">
                <a16:creationId xmlns:a16="http://schemas.microsoft.com/office/drawing/2014/main" id="{974F2607-FA2A-4E62-B135-F0B091C7A74A}"/>
              </a:ext>
            </a:extLst>
          </p:cNvPr>
          <p:cNvSpPr>
            <a:spLocks noGrp="1"/>
          </p:cNvSpPr>
          <p:nvPr userDrawn="1">
            <p:ph type="body" idx="47" hasCustomPrompt="1"/>
          </p:nvPr>
        </p:nvSpPr>
        <p:spPr>
          <a:xfrm>
            <a:off x="8281407" y="1444679"/>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45" name="Text Placeholder 2">
            <a:extLst>
              <a:ext uri="{FF2B5EF4-FFF2-40B4-BE49-F238E27FC236}">
                <a16:creationId xmlns:a16="http://schemas.microsoft.com/office/drawing/2014/main" id="{FD19A12E-4B1C-46D3-95B8-DE051526578D}"/>
              </a:ext>
            </a:extLst>
          </p:cNvPr>
          <p:cNvSpPr>
            <a:spLocks noGrp="1"/>
          </p:cNvSpPr>
          <p:nvPr userDrawn="1">
            <p:ph type="body" idx="48" hasCustomPrompt="1"/>
          </p:nvPr>
        </p:nvSpPr>
        <p:spPr>
          <a:xfrm>
            <a:off x="8286246" y="1791776"/>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51" name="Text Placeholder 56">
            <a:extLst>
              <a:ext uri="{FF2B5EF4-FFF2-40B4-BE49-F238E27FC236}">
                <a16:creationId xmlns:a16="http://schemas.microsoft.com/office/drawing/2014/main" id="{53038B8B-6389-48AE-9AF6-69DE4452F5BE}"/>
              </a:ext>
            </a:extLst>
          </p:cNvPr>
          <p:cNvSpPr>
            <a:spLocks noGrp="1"/>
          </p:cNvSpPr>
          <p:nvPr userDrawn="1">
            <p:ph type="body" sz="quarter" idx="49" hasCustomPrompt="1"/>
          </p:nvPr>
        </p:nvSpPr>
        <p:spPr>
          <a:xfrm>
            <a:off x="1584471" y="4476199"/>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52" name="Text Placeholder 2">
            <a:extLst>
              <a:ext uri="{FF2B5EF4-FFF2-40B4-BE49-F238E27FC236}">
                <a16:creationId xmlns:a16="http://schemas.microsoft.com/office/drawing/2014/main" id="{C4E79AE2-AE02-4B79-85CB-11E98D51F09D}"/>
              </a:ext>
            </a:extLst>
          </p:cNvPr>
          <p:cNvSpPr>
            <a:spLocks noGrp="1"/>
          </p:cNvSpPr>
          <p:nvPr userDrawn="1">
            <p:ph type="body" idx="50" hasCustomPrompt="1"/>
          </p:nvPr>
        </p:nvSpPr>
        <p:spPr>
          <a:xfrm>
            <a:off x="1584471" y="3847786"/>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53" name="Text Placeholder 2">
            <a:extLst>
              <a:ext uri="{FF2B5EF4-FFF2-40B4-BE49-F238E27FC236}">
                <a16:creationId xmlns:a16="http://schemas.microsoft.com/office/drawing/2014/main" id="{A3F53855-ED7D-46BD-9A64-8C152D588672}"/>
              </a:ext>
            </a:extLst>
          </p:cNvPr>
          <p:cNvSpPr>
            <a:spLocks noGrp="1"/>
          </p:cNvSpPr>
          <p:nvPr userDrawn="1">
            <p:ph type="body" idx="51" hasCustomPrompt="1"/>
          </p:nvPr>
        </p:nvSpPr>
        <p:spPr>
          <a:xfrm>
            <a:off x="1589310" y="4194883"/>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57" name="Text Placeholder 56">
            <a:extLst>
              <a:ext uri="{FF2B5EF4-FFF2-40B4-BE49-F238E27FC236}">
                <a16:creationId xmlns:a16="http://schemas.microsoft.com/office/drawing/2014/main" id="{473E62F4-4D20-4C87-BC2F-4450DB7B4C56}"/>
              </a:ext>
            </a:extLst>
          </p:cNvPr>
          <p:cNvSpPr>
            <a:spLocks noGrp="1"/>
          </p:cNvSpPr>
          <p:nvPr userDrawn="1">
            <p:ph type="body" sz="quarter" idx="52" hasCustomPrompt="1"/>
          </p:nvPr>
        </p:nvSpPr>
        <p:spPr>
          <a:xfrm>
            <a:off x="5277545" y="4480393"/>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58" name="Text Placeholder 2">
            <a:extLst>
              <a:ext uri="{FF2B5EF4-FFF2-40B4-BE49-F238E27FC236}">
                <a16:creationId xmlns:a16="http://schemas.microsoft.com/office/drawing/2014/main" id="{DC6E2E53-BEF5-4340-BC84-FAFA9E12F2E6}"/>
              </a:ext>
            </a:extLst>
          </p:cNvPr>
          <p:cNvSpPr>
            <a:spLocks noGrp="1"/>
          </p:cNvSpPr>
          <p:nvPr userDrawn="1">
            <p:ph type="body" idx="53" hasCustomPrompt="1"/>
          </p:nvPr>
        </p:nvSpPr>
        <p:spPr>
          <a:xfrm>
            <a:off x="5277545" y="3851980"/>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59" name="Text Placeholder 2">
            <a:extLst>
              <a:ext uri="{FF2B5EF4-FFF2-40B4-BE49-F238E27FC236}">
                <a16:creationId xmlns:a16="http://schemas.microsoft.com/office/drawing/2014/main" id="{DCE96B03-BD24-4B5D-A1EF-111C724616E9}"/>
              </a:ext>
            </a:extLst>
          </p:cNvPr>
          <p:cNvSpPr>
            <a:spLocks noGrp="1"/>
          </p:cNvSpPr>
          <p:nvPr userDrawn="1">
            <p:ph type="body" idx="54" hasCustomPrompt="1"/>
          </p:nvPr>
        </p:nvSpPr>
        <p:spPr>
          <a:xfrm>
            <a:off x="5282384" y="4199077"/>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3" name="Text Placeholder 56">
            <a:extLst>
              <a:ext uri="{FF2B5EF4-FFF2-40B4-BE49-F238E27FC236}">
                <a16:creationId xmlns:a16="http://schemas.microsoft.com/office/drawing/2014/main" id="{A6EE4262-DA89-4EA7-9D40-2E5E151AE4A5}"/>
              </a:ext>
            </a:extLst>
          </p:cNvPr>
          <p:cNvSpPr>
            <a:spLocks noGrp="1"/>
          </p:cNvSpPr>
          <p:nvPr userDrawn="1">
            <p:ph type="body" sz="quarter" idx="55" hasCustomPrompt="1"/>
          </p:nvPr>
        </p:nvSpPr>
        <p:spPr>
          <a:xfrm>
            <a:off x="8973492" y="4476199"/>
            <a:ext cx="2194560" cy="1188720"/>
          </a:xfrm>
          <a:prstGeom prst="rect">
            <a:avLst/>
          </a:prstGeom>
        </p:spPr>
        <p:txBody>
          <a:bodyPr>
            <a:normAutofit/>
          </a:bodyPr>
          <a:lstStyle>
            <a:lvl1pPr marL="0" indent="0" algn="l" defTabSz="457200" rtl="0" eaLnBrk="1" latinLnBrk="0" hangingPunct="1">
              <a:lnSpc>
                <a:spcPct val="114000"/>
              </a:lnSpc>
              <a:spcBef>
                <a:spcPts val="300"/>
              </a:spcBef>
              <a:buFont typeface="Arial" panose="020B0604020202020204" pitchFamily="34" charset="0"/>
              <a:buNone/>
              <a:defRPr lang="en-US" sz="1800" kern="1200" dirty="0" smtClean="0">
                <a:solidFill>
                  <a:schemeClr val="bg2">
                    <a:lumMod val="25000"/>
                  </a:schemeClr>
                </a:solidFill>
                <a:latin typeface="+mn-lt"/>
                <a:ea typeface="+mn-ea"/>
                <a:cs typeface="+mn-cs"/>
              </a:defRPr>
            </a:lvl1pPr>
            <a:lvl2pPr marL="457200" indent="0">
              <a:lnSpc>
                <a:spcPct val="113000"/>
              </a:lnSpc>
              <a:spcBef>
                <a:spcPts val="300"/>
              </a:spcBef>
              <a:buClr>
                <a:schemeClr val="bg2">
                  <a:lumMod val="75000"/>
                </a:schemeClr>
              </a:buClr>
              <a:buFont typeface="Wingdings" panose="05000000000000000000" pitchFamily="2" charset="2"/>
              <a:buNone/>
              <a:defRPr sz="1200">
                <a:solidFill>
                  <a:schemeClr val="bg2">
                    <a:lumMod val="25000"/>
                  </a:schemeClr>
                </a:solidFill>
              </a:defRPr>
            </a:lvl2pPr>
          </a:lstStyle>
          <a:p>
            <a:pPr lvl="0"/>
            <a:r>
              <a:rPr lang="en-US" dirty="0"/>
              <a:t>Click to edit text styles</a:t>
            </a:r>
          </a:p>
        </p:txBody>
      </p:sp>
      <p:sp>
        <p:nvSpPr>
          <p:cNvPr id="64" name="Text Placeholder 2">
            <a:extLst>
              <a:ext uri="{FF2B5EF4-FFF2-40B4-BE49-F238E27FC236}">
                <a16:creationId xmlns:a16="http://schemas.microsoft.com/office/drawing/2014/main" id="{D168EB69-7592-4437-A91D-24AE2C3863AE}"/>
              </a:ext>
            </a:extLst>
          </p:cNvPr>
          <p:cNvSpPr>
            <a:spLocks noGrp="1"/>
          </p:cNvSpPr>
          <p:nvPr userDrawn="1">
            <p:ph type="body" idx="56" hasCustomPrompt="1"/>
          </p:nvPr>
        </p:nvSpPr>
        <p:spPr>
          <a:xfrm>
            <a:off x="8973492" y="3847786"/>
            <a:ext cx="2194560" cy="365760"/>
          </a:xfrm>
          <a:prstGeom prst="rect">
            <a:avLst/>
          </a:prstGeom>
        </p:spPr>
        <p:txBody>
          <a:bodyPr anchor="ctr">
            <a:noAutofit/>
          </a:bodyPr>
          <a:lstStyle>
            <a:lvl1pPr marL="0" indent="0" algn="l" defTabSz="914400" rtl="0" eaLnBrk="1" latinLnBrk="0" hangingPunct="1">
              <a:lnSpc>
                <a:spcPct val="90000"/>
              </a:lnSpc>
              <a:spcBef>
                <a:spcPct val="0"/>
              </a:spcBef>
              <a:buNone/>
              <a:defRPr lang="en-US" sz="2400" kern="1200" dirty="0">
                <a:solidFill>
                  <a:schemeClr val="bg2">
                    <a:lumMod val="10000"/>
                  </a:schemeClr>
                </a:solidFill>
                <a:latin typeface="+mj-lt"/>
                <a:ea typeface="+mn-ea"/>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Year</a:t>
            </a:r>
          </a:p>
        </p:txBody>
      </p:sp>
      <p:sp>
        <p:nvSpPr>
          <p:cNvPr id="65" name="Text Placeholder 2">
            <a:extLst>
              <a:ext uri="{FF2B5EF4-FFF2-40B4-BE49-F238E27FC236}">
                <a16:creationId xmlns:a16="http://schemas.microsoft.com/office/drawing/2014/main" id="{10B1C6C6-507D-4E01-822F-6B614926636A}"/>
              </a:ext>
            </a:extLst>
          </p:cNvPr>
          <p:cNvSpPr>
            <a:spLocks noGrp="1"/>
          </p:cNvSpPr>
          <p:nvPr userDrawn="1">
            <p:ph type="body" idx="57" hasCustomPrompt="1"/>
          </p:nvPr>
        </p:nvSpPr>
        <p:spPr>
          <a:xfrm>
            <a:off x="8978331" y="4194883"/>
            <a:ext cx="2189721" cy="274320"/>
          </a:xfrm>
          <a:prstGeom prst="rect">
            <a:avLst/>
          </a:prstGeom>
        </p:spPr>
        <p:txBody>
          <a:bodyPr tIns="0" anchor="t">
            <a:noAutofit/>
          </a:bodyPr>
          <a:lstStyle>
            <a:lvl1pPr marL="0" indent="0" algn="l" defTabSz="914400" rtl="0" eaLnBrk="1" latinLnBrk="0" hangingPunct="1">
              <a:lnSpc>
                <a:spcPct val="110000"/>
              </a:lnSpc>
              <a:spcBef>
                <a:spcPct val="0"/>
              </a:spcBef>
              <a:buNone/>
              <a:defRPr lang="en-US" sz="1800" kern="1200" dirty="0">
                <a:solidFill>
                  <a:schemeClr val="tx2"/>
                </a:solidFill>
                <a:latin typeface="+mn-lt"/>
                <a:ea typeface="+mn-ea"/>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1" name="Text Placeholder 2">
            <a:extLst>
              <a:ext uri="{FF2B5EF4-FFF2-40B4-BE49-F238E27FC236}">
                <a16:creationId xmlns:a16="http://schemas.microsoft.com/office/drawing/2014/main" id="{B4F1317D-3619-4B6E-8D93-30DC0E0A2123}"/>
              </a:ext>
            </a:extLst>
          </p:cNvPr>
          <p:cNvSpPr>
            <a:spLocks noGrp="1"/>
          </p:cNvSpPr>
          <p:nvPr userDrawn="1">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Tree>
    <p:extLst>
      <p:ext uri="{BB962C8B-B14F-4D97-AF65-F5344CB8AC3E}">
        <p14:creationId xmlns:p14="http://schemas.microsoft.com/office/powerpoint/2010/main" val="29912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50" fill="hold"/>
                                        <p:tgtEl>
                                          <p:spTgt spid="35"/>
                                        </p:tgtEl>
                                        <p:attrNameLst>
                                          <p:attrName>ppt_x</p:attrName>
                                        </p:attrNameLst>
                                      </p:cBhvr>
                                      <p:tavLst>
                                        <p:tav tm="0">
                                          <p:val>
                                            <p:strVal val="0-#ppt_w/2"/>
                                          </p:val>
                                        </p:tav>
                                        <p:tav tm="100000">
                                          <p:val>
                                            <p:strVal val="#ppt_x"/>
                                          </p:val>
                                        </p:tav>
                                      </p:tavLst>
                                    </p:anim>
                                    <p:anim calcmode="lin" valueType="num">
                                      <p:cBhvr additive="base">
                                        <p:cTn id="8" dur="25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750" fill="hold"/>
                                        <p:tgtEl>
                                          <p:spTgt spid="32"/>
                                        </p:tgtEl>
                                        <p:attrNameLst>
                                          <p:attrName>ppt_x</p:attrName>
                                        </p:attrNameLst>
                                      </p:cBhvr>
                                      <p:tavLst>
                                        <p:tav tm="0">
                                          <p:val>
                                            <p:strVal val="0-#ppt_w/2"/>
                                          </p:val>
                                        </p:tav>
                                        <p:tav tm="100000">
                                          <p:val>
                                            <p:strVal val="#ppt_x"/>
                                          </p:val>
                                        </p:tav>
                                      </p:tavLst>
                                    </p:anim>
                                    <p:anim calcmode="lin" valueType="num">
                                      <p:cBhvr additive="base">
                                        <p:cTn id="16" dur="75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2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5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250" fill="hold"/>
                                        <p:tgtEl>
                                          <p:spTgt spid="30"/>
                                        </p:tgtEl>
                                        <p:attrNameLst>
                                          <p:attrName>ppt_x</p:attrName>
                                        </p:attrNameLst>
                                      </p:cBhvr>
                                      <p:tavLst>
                                        <p:tav tm="0">
                                          <p:val>
                                            <p:strVal val="0-#ppt_w/2"/>
                                          </p:val>
                                        </p:tav>
                                        <p:tav tm="100000">
                                          <p:val>
                                            <p:strVal val="#ppt_x"/>
                                          </p:val>
                                        </p:tav>
                                      </p:tavLst>
                                    </p:anim>
                                    <p:anim calcmode="lin" valueType="num">
                                      <p:cBhvr additive="base">
                                        <p:cTn id="24" dur="125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25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1250" fill="hold"/>
                                        <p:tgtEl>
                                          <p:spTgt spid="33"/>
                                        </p:tgtEl>
                                        <p:attrNameLst>
                                          <p:attrName>ppt_x</p:attrName>
                                        </p:attrNameLst>
                                      </p:cBhvr>
                                      <p:tavLst>
                                        <p:tav tm="0">
                                          <p:val>
                                            <p:strVal val="0-#ppt_w/2"/>
                                          </p:val>
                                        </p:tav>
                                        <p:tav tm="100000">
                                          <p:val>
                                            <p:strVal val="#ppt_x"/>
                                          </p:val>
                                        </p:tav>
                                      </p:tavLst>
                                    </p:anim>
                                    <p:anim calcmode="lin" valueType="num">
                                      <p:cBhvr additive="base">
                                        <p:cTn id="28" dur="1250" fill="hold"/>
                                        <p:tgtEl>
                                          <p:spTgt spid="3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5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25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par>
                                <p:cTn id="42" presetID="10" presetClass="entr" presetSubtype="0" fill="hold" nodeType="withEffect">
                                  <p:stCondLst>
                                    <p:cond delay="0"/>
                                  </p:stCondLst>
                                  <p:childTnLst>
                                    <p:set>
                                      <p:cBhvr>
                                        <p:cTn id="43" dur="1" fill="hold">
                                          <p:stCondLst>
                                            <p:cond delay="0"/>
                                          </p:stCondLst>
                                        </p:cTn>
                                        <p:tgtEl>
                                          <p:spTgt spid="219"/>
                                        </p:tgtEl>
                                        <p:attrNameLst>
                                          <p:attrName>style.visibility</p:attrName>
                                        </p:attrNameLst>
                                      </p:cBhvr>
                                      <p:to>
                                        <p:strVal val="visible"/>
                                      </p:to>
                                    </p:set>
                                    <p:animEffect transition="in" filter="fade">
                                      <p:cBhvr>
                                        <p:cTn id="44" dur="25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st + Colum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C32B8C-F477-4249-A2D1-CE22308E2139}"/>
              </a:ext>
            </a:extLst>
          </p:cNvPr>
          <p:cNvSpPr>
            <a:spLocks noGrp="1"/>
          </p:cNvSpPr>
          <p:nvPr>
            <p:ph type="title" hasCustomPrompt="1"/>
          </p:nvPr>
        </p:nvSpPr>
        <p:spPr>
          <a:xfrm>
            <a:off x="451931" y="483918"/>
            <a:ext cx="6309360" cy="365760"/>
          </a:xfrm>
          <a:prstGeom prst="rect">
            <a:avLst/>
          </a:prstGeom>
        </p:spPr>
        <p:txBody>
          <a:bodyPr vert="horz" lIns="0" tIns="0" rIns="0" bIns="0" rtlCol="0" anchor="ctr">
            <a:noAutofit/>
          </a:bodyPr>
          <a:lstStyle>
            <a:lvl1pPr>
              <a:defRPr lang="en-CA" dirty="0"/>
            </a:lvl1pPr>
          </a:lstStyle>
          <a:p>
            <a:pPr lvl="0">
              <a:lnSpc>
                <a:spcPct val="100000"/>
              </a:lnSpc>
            </a:pPr>
            <a:r>
              <a:rPr lang="en-US" dirty="0"/>
              <a:t>Click to edit title</a:t>
            </a:r>
            <a:endParaRPr lang="en-CA" dirty="0"/>
          </a:p>
        </p:txBody>
      </p:sp>
      <p:sp>
        <p:nvSpPr>
          <p:cNvPr id="7" name="Picture Placeholder 2">
            <a:extLst>
              <a:ext uri="{FF2B5EF4-FFF2-40B4-BE49-F238E27FC236}">
                <a16:creationId xmlns:a16="http://schemas.microsoft.com/office/drawing/2014/main" id="{241C08C3-92D3-43AC-B564-A0757282B9CB}"/>
              </a:ext>
            </a:extLst>
          </p:cNvPr>
          <p:cNvSpPr>
            <a:spLocks noGrp="1" noChangeAspect="1"/>
          </p:cNvSpPr>
          <p:nvPr>
            <p:ph type="pic" sz="quarter" idx="17"/>
          </p:nvPr>
        </p:nvSpPr>
        <p:spPr>
          <a:xfrm>
            <a:off x="452777" y="104400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8" name="Content Placeholder 2">
            <a:extLst>
              <a:ext uri="{FF2B5EF4-FFF2-40B4-BE49-F238E27FC236}">
                <a16:creationId xmlns:a16="http://schemas.microsoft.com/office/drawing/2014/main" id="{8326845E-D054-43AA-A751-4B3FD5A0E503}"/>
              </a:ext>
            </a:extLst>
          </p:cNvPr>
          <p:cNvSpPr>
            <a:spLocks noGrp="1"/>
          </p:cNvSpPr>
          <p:nvPr>
            <p:ph sz="half" idx="18" hasCustomPrompt="1"/>
          </p:nvPr>
        </p:nvSpPr>
        <p:spPr>
          <a:xfrm>
            <a:off x="1673171" y="1321565"/>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9" name="Text Placeholder 40">
            <a:extLst>
              <a:ext uri="{FF2B5EF4-FFF2-40B4-BE49-F238E27FC236}">
                <a16:creationId xmlns:a16="http://schemas.microsoft.com/office/drawing/2014/main" id="{1FD22E5C-0FAC-49C4-B163-312AC7736514}"/>
              </a:ext>
            </a:extLst>
          </p:cNvPr>
          <p:cNvSpPr>
            <a:spLocks noGrp="1"/>
          </p:cNvSpPr>
          <p:nvPr>
            <p:ph type="body" sz="quarter" idx="19" hasCustomPrompt="1"/>
          </p:nvPr>
        </p:nvSpPr>
        <p:spPr>
          <a:xfrm>
            <a:off x="1675391" y="1044734"/>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0" name="Picture Placeholder 2">
            <a:extLst>
              <a:ext uri="{FF2B5EF4-FFF2-40B4-BE49-F238E27FC236}">
                <a16:creationId xmlns:a16="http://schemas.microsoft.com/office/drawing/2014/main" id="{11B846A5-DE4B-477D-8E0F-0C1A9DE9A420}"/>
              </a:ext>
            </a:extLst>
          </p:cNvPr>
          <p:cNvSpPr>
            <a:spLocks noGrp="1" noChangeAspect="1"/>
          </p:cNvSpPr>
          <p:nvPr>
            <p:ph type="pic" sz="quarter" idx="20"/>
          </p:nvPr>
        </p:nvSpPr>
        <p:spPr>
          <a:xfrm>
            <a:off x="451931" y="240228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11" name="Text Placeholder 40">
            <a:extLst>
              <a:ext uri="{FF2B5EF4-FFF2-40B4-BE49-F238E27FC236}">
                <a16:creationId xmlns:a16="http://schemas.microsoft.com/office/drawing/2014/main" id="{48B9CED0-4C38-4E08-A83D-303E14F43E23}"/>
              </a:ext>
            </a:extLst>
          </p:cNvPr>
          <p:cNvSpPr>
            <a:spLocks noGrp="1"/>
          </p:cNvSpPr>
          <p:nvPr>
            <p:ph type="body" sz="quarter" idx="22" hasCustomPrompt="1"/>
          </p:nvPr>
        </p:nvSpPr>
        <p:spPr>
          <a:xfrm>
            <a:off x="1674545" y="2403014"/>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2" name="Picture Placeholder 2">
            <a:extLst>
              <a:ext uri="{FF2B5EF4-FFF2-40B4-BE49-F238E27FC236}">
                <a16:creationId xmlns:a16="http://schemas.microsoft.com/office/drawing/2014/main" id="{33E54DF2-1C74-4B52-AF7D-E8D752120F59}"/>
              </a:ext>
            </a:extLst>
          </p:cNvPr>
          <p:cNvSpPr>
            <a:spLocks noGrp="1" noChangeAspect="1"/>
          </p:cNvSpPr>
          <p:nvPr>
            <p:ph type="pic" sz="quarter" idx="23"/>
          </p:nvPr>
        </p:nvSpPr>
        <p:spPr>
          <a:xfrm>
            <a:off x="451931" y="3772566"/>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13" name="Text Placeholder 40">
            <a:extLst>
              <a:ext uri="{FF2B5EF4-FFF2-40B4-BE49-F238E27FC236}">
                <a16:creationId xmlns:a16="http://schemas.microsoft.com/office/drawing/2014/main" id="{E3C8D897-88FB-4B63-9211-178773B5396A}"/>
              </a:ext>
            </a:extLst>
          </p:cNvPr>
          <p:cNvSpPr>
            <a:spLocks noGrp="1"/>
          </p:cNvSpPr>
          <p:nvPr>
            <p:ph type="body" sz="quarter" idx="25" hasCustomPrompt="1"/>
          </p:nvPr>
        </p:nvSpPr>
        <p:spPr>
          <a:xfrm>
            <a:off x="1674545" y="3773292"/>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4" name="Picture Placeholder 2">
            <a:extLst>
              <a:ext uri="{FF2B5EF4-FFF2-40B4-BE49-F238E27FC236}">
                <a16:creationId xmlns:a16="http://schemas.microsoft.com/office/drawing/2014/main" id="{F7192263-5156-469A-AE2C-EF7C3895D0C5}"/>
              </a:ext>
            </a:extLst>
          </p:cNvPr>
          <p:cNvSpPr>
            <a:spLocks noGrp="1" noChangeAspect="1"/>
          </p:cNvSpPr>
          <p:nvPr>
            <p:ph type="pic" sz="quarter" idx="26"/>
          </p:nvPr>
        </p:nvSpPr>
        <p:spPr>
          <a:xfrm>
            <a:off x="451931" y="514958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15" name="Text Placeholder 40">
            <a:extLst>
              <a:ext uri="{FF2B5EF4-FFF2-40B4-BE49-F238E27FC236}">
                <a16:creationId xmlns:a16="http://schemas.microsoft.com/office/drawing/2014/main" id="{1730F6D6-0B32-412C-A634-97D3B323F26A}"/>
              </a:ext>
            </a:extLst>
          </p:cNvPr>
          <p:cNvSpPr>
            <a:spLocks noGrp="1"/>
          </p:cNvSpPr>
          <p:nvPr>
            <p:ph type="body" sz="quarter" idx="28" hasCustomPrompt="1"/>
          </p:nvPr>
        </p:nvSpPr>
        <p:spPr>
          <a:xfrm>
            <a:off x="1674545" y="5150314"/>
            <a:ext cx="5120640" cy="266700"/>
          </a:xfrm>
          <a:prstGeom prst="rect">
            <a:avLst/>
          </a:prstGeom>
        </p:spPr>
        <p:txBody>
          <a:bodyPr tIns="0" bIns="0">
            <a:normAutofit/>
          </a:bodyPr>
          <a:lstStyle>
            <a:lvl1pPr marL="0" indent="0">
              <a:buNone/>
              <a:defRPr lang="en-US" sz="18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6" name="Content Placeholder 2">
            <a:extLst>
              <a:ext uri="{FF2B5EF4-FFF2-40B4-BE49-F238E27FC236}">
                <a16:creationId xmlns:a16="http://schemas.microsoft.com/office/drawing/2014/main" id="{3BDCB501-4EC8-4707-B59C-DF733FBE7E03}"/>
              </a:ext>
            </a:extLst>
          </p:cNvPr>
          <p:cNvSpPr>
            <a:spLocks noGrp="1"/>
          </p:cNvSpPr>
          <p:nvPr>
            <p:ph sz="half" idx="30" hasCustomPrompt="1"/>
          </p:nvPr>
        </p:nvSpPr>
        <p:spPr>
          <a:xfrm>
            <a:off x="1673171" y="2685583"/>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7" name="Content Placeholder 2">
            <a:extLst>
              <a:ext uri="{FF2B5EF4-FFF2-40B4-BE49-F238E27FC236}">
                <a16:creationId xmlns:a16="http://schemas.microsoft.com/office/drawing/2014/main" id="{DDCE246C-22E2-4ACF-91BD-6B3F5862B5E3}"/>
              </a:ext>
            </a:extLst>
          </p:cNvPr>
          <p:cNvSpPr>
            <a:spLocks noGrp="1"/>
          </p:cNvSpPr>
          <p:nvPr>
            <p:ph sz="half" idx="31" hasCustomPrompt="1"/>
          </p:nvPr>
        </p:nvSpPr>
        <p:spPr>
          <a:xfrm>
            <a:off x="1673171" y="4057460"/>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14000"/>
              </a:lnSpc>
              <a:spcBef>
                <a:spcPts val="300"/>
              </a:spcBef>
              <a:spcAft>
                <a:spcPts val="0"/>
              </a:spcAft>
              <a:buClr>
                <a:schemeClr val="bg2">
                  <a:lumMod val="75000"/>
                </a:schemeClr>
              </a:buClr>
              <a:buSzPct val="100000"/>
              <a:buFont typeface="Wingdings" panose="05000000000000000000" pitchFamily="2" charset="2"/>
              <a:buChar char=""/>
            </a:pPr>
            <a:r>
              <a:rPr lang="en-US" dirty="0"/>
              <a:t>Second level</a:t>
            </a:r>
          </a:p>
        </p:txBody>
      </p:sp>
      <p:sp>
        <p:nvSpPr>
          <p:cNvPr id="18" name="Content Placeholder 2">
            <a:extLst>
              <a:ext uri="{FF2B5EF4-FFF2-40B4-BE49-F238E27FC236}">
                <a16:creationId xmlns:a16="http://schemas.microsoft.com/office/drawing/2014/main" id="{81505AE3-FF5D-4A47-BDF2-7ABFFA6F3F4A}"/>
              </a:ext>
            </a:extLst>
          </p:cNvPr>
          <p:cNvSpPr>
            <a:spLocks noGrp="1"/>
          </p:cNvSpPr>
          <p:nvPr>
            <p:ph sz="half" idx="32" hasCustomPrompt="1"/>
          </p:nvPr>
        </p:nvSpPr>
        <p:spPr>
          <a:xfrm>
            <a:off x="1673171" y="5435488"/>
            <a:ext cx="5120640" cy="789787"/>
          </a:xfrm>
          <a:prstGeom prst="rect">
            <a:avLst/>
          </a:prstGeom>
        </p:spPr>
        <p:txBody>
          <a:bodyPr tIns="0">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marL="230188" lvl="0" indent="-230188" algn="l" defTabSz="914400" rtl="0" eaLnBrk="1" latinLnBrk="0" hangingPunct="1">
              <a:lnSpc>
                <a:spcPct val="114000"/>
              </a:lnSpc>
              <a:spcBef>
                <a:spcPts val="300"/>
              </a:spcBef>
              <a:spcAft>
                <a:spcPts val="0"/>
              </a:spcAft>
              <a:buClr>
                <a:schemeClr val="accent1"/>
              </a:buClr>
              <a:buFont typeface="Wingdings 3" panose="05040102010807070707" pitchFamily="18" charset="2"/>
              <a:buChar char="´"/>
            </a:pPr>
            <a:r>
              <a:rPr lang="en-US" dirty="0"/>
              <a:t>Click to edit text styles</a:t>
            </a:r>
          </a:p>
          <a:p>
            <a:pPr marL="685800" lvl="1" indent="-228600" algn="l" defTabSz="914400" rtl="0" eaLnBrk="1" latinLnBrk="0" hangingPunct="1">
              <a:lnSpc>
                <a:spcPct val="114000"/>
              </a:lnSpc>
              <a:spcBef>
                <a:spcPts val="300"/>
              </a:spcBef>
              <a:spcAft>
                <a:spcPts val="0"/>
              </a:spcAft>
              <a:buClr>
                <a:schemeClr val="bg2">
                  <a:lumMod val="75000"/>
                </a:schemeClr>
              </a:buClr>
              <a:buSzPct val="100000"/>
              <a:buFont typeface="Wingdings" panose="05000000000000000000" pitchFamily="2" charset="2"/>
              <a:buChar char=""/>
            </a:pPr>
            <a:r>
              <a:rPr lang="en-US" dirty="0"/>
              <a:t>Second level</a:t>
            </a:r>
          </a:p>
        </p:txBody>
      </p:sp>
      <p:sp>
        <p:nvSpPr>
          <p:cNvPr id="19" name="Rectangle 18">
            <a:extLst>
              <a:ext uri="{FF2B5EF4-FFF2-40B4-BE49-F238E27FC236}">
                <a16:creationId xmlns:a16="http://schemas.microsoft.com/office/drawing/2014/main" id="{A77505E3-E8DC-4EB5-B561-A1A308CF1228}"/>
              </a:ext>
            </a:extLst>
          </p:cNvPr>
          <p:cNvSpPr/>
          <p:nvPr userDrawn="1"/>
        </p:nvSpPr>
        <p:spPr>
          <a:xfrm>
            <a:off x="7172898" y="0"/>
            <a:ext cx="5019102" cy="4989894"/>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Rectangle 19">
            <a:extLst>
              <a:ext uri="{FF2B5EF4-FFF2-40B4-BE49-F238E27FC236}">
                <a16:creationId xmlns:a16="http://schemas.microsoft.com/office/drawing/2014/main" id="{99B60EE8-BA3C-4814-BA08-5B4617A9793A}"/>
              </a:ext>
            </a:extLst>
          </p:cNvPr>
          <p:cNvSpPr/>
          <p:nvPr userDrawn="1"/>
        </p:nvSpPr>
        <p:spPr>
          <a:xfrm>
            <a:off x="7172898" y="4907282"/>
            <a:ext cx="5019102" cy="1950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Content Placeholder 2">
            <a:extLst>
              <a:ext uri="{FF2B5EF4-FFF2-40B4-BE49-F238E27FC236}">
                <a16:creationId xmlns:a16="http://schemas.microsoft.com/office/drawing/2014/main" id="{876423D4-0E03-4F5C-B3EE-87BC41C7C5DF}"/>
              </a:ext>
            </a:extLst>
          </p:cNvPr>
          <p:cNvSpPr>
            <a:spLocks noGrp="1"/>
          </p:cNvSpPr>
          <p:nvPr>
            <p:ph sz="half" idx="33" hasCustomPrompt="1"/>
          </p:nvPr>
        </p:nvSpPr>
        <p:spPr>
          <a:xfrm>
            <a:off x="7531638" y="1027206"/>
            <a:ext cx="3886200" cy="3471376"/>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4" name="Text Placeholder 2">
            <a:extLst>
              <a:ext uri="{FF2B5EF4-FFF2-40B4-BE49-F238E27FC236}">
                <a16:creationId xmlns:a16="http://schemas.microsoft.com/office/drawing/2014/main" id="{E006217A-CA5A-4825-96D2-971378E2DF4B}"/>
              </a:ext>
            </a:extLst>
          </p:cNvPr>
          <p:cNvSpPr>
            <a:spLocks noGrp="1"/>
          </p:cNvSpPr>
          <p:nvPr>
            <p:ph type="body" idx="35" hasCustomPrompt="1"/>
          </p:nvPr>
        </p:nvSpPr>
        <p:spPr>
          <a:xfrm>
            <a:off x="7531638" y="483918"/>
            <a:ext cx="3886200" cy="369332"/>
          </a:xfrm>
          <a:prstGeom prst="rect">
            <a:avLst/>
          </a:prstGeom>
        </p:spPr>
        <p:txBody>
          <a:bodyPr wrap="square" tIns="0" bIns="0" anchor="ctr">
            <a:spAutoFit/>
          </a:bodyPr>
          <a:lstStyle>
            <a:lvl1pPr marL="0" indent="0" algn="l">
              <a:lnSpc>
                <a:spcPct val="100000"/>
              </a:lnSpc>
              <a:spcBef>
                <a:spcPts val="0"/>
              </a:spcBef>
              <a:buNone/>
              <a:defRPr lang="en-US" sz="2400" kern="1200" dirty="0">
                <a:solidFill>
                  <a:schemeClr val="tx2"/>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35" name="Text Placeholder 2">
            <a:extLst>
              <a:ext uri="{FF2B5EF4-FFF2-40B4-BE49-F238E27FC236}">
                <a16:creationId xmlns:a16="http://schemas.microsoft.com/office/drawing/2014/main" id="{076A779E-7F28-4787-8363-26D6C44F3F6D}"/>
              </a:ext>
            </a:extLst>
          </p:cNvPr>
          <p:cNvSpPr>
            <a:spLocks noGrp="1"/>
          </p:cNvSpPr>
          <p:nvPr>
            <p:ph type="body" idx="29" hasCustomPrompt="1"/>
          </p:nvPr>
        </p:nvSpPr>
        <p:spPr>
          <a:xfrm>
            <a:off x="7692336" y="5730496"/>
            <a:ext cx="3886200" cy="731520"/>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22" name="Slide Number Placeholder 10">
            <a:extLst>
              <a:ext uri="{FF2B5EF4-FFF2-40B4-BE49-F238E27FC236}">
                <a16:creationId xmlns:a16="http://schemas.microsoft.com/office/drawing/2014/main" id="{AF178A54-F306-407D-8D86-FBDEF12AC8AE}"/>
              </a:ext>
            </a:extLst>
          </p:cNvPr>
          <p:cNvSpPr>
            <a:spLocks noGrp="1"/>
          </p:cNvSpPr>
          <p:nvPr>
            <p:ph type="sldNum" sz="quarter" idx="12"/>
          </p:nvPr>
        </p:nvSpPr>
        <p:spPr>
          <a:xfrm flipV="1">
            <a:off x="11664399" y="868633"/>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26" name="Text Placeholder 2">
            <a:extLst>
              <a:ext uri="{FF2B5EF4-FFF2-40B4-BE49-F238E27FC236}">
                <a16:creationId xmlns:a16="http://schemas.microsoft.com/office/drawing/2014/main" id="{184AACE9-57F1-42F8-94FD-3CDD6E2F82E4}"/>
              </a:ext>
            </a:extLst>
          </p:cNvPr>
          <p:cNvSpPr>
            <a:spLocks noGrp="1"/>
          </p:cNvSpPr>
          <p:nvPr>
            <p:ph type="body" sz="quarter" idx="36" hasCustomPrompt="1"/>
          </p:nvPr>
        </p:nvSpPr>
        <p:spPr>
          <a:xfrm>
            <a:off x="7599976" y="5082748"/>
            <a:ext cx="914400" cy="687003"/>
          </a:xfrm>
          <a:prstGeom prst="rect">
            <a:avLst/>
          </a:prstGeo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stStyle>
          <a:p>
            <a:pPr lvl="0"/>
            <a:r>
              <a:rPr lang="en-US" dirty="0"/>
              <a:t>“</a:t>
            </a:r>
            <a:endParaRPr lang="en-CA" dirty="0"/>
          </a:p>
        </p:txBody>
      </p:sp>
    </p:spTree>
    <p:extLst>
      <p:ext uri="{BB962C8B-B14F-4D97-AF65-F5344CB8AC3E}">
        <p14:creationId xmlns:p14="http://schemas.microsoft.com/office/powerpoint/2010/main" val="1825501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Members 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C32B8C-F477-4249-A2D1-CE22308E2139}"/>
              </a:ext>
            </a:extLst>
          </p:cNvPr>
          <p:cNvSpPr>
            <a:spLocks noGrp="1"/>
          </p:cNvSpPr>
          <p:nvPr>
            <p:ph type="title" hasCustomPrompt="1"/>
          </p:nvPr>
        </p:nvSpPr>
        <p:spPr>
          <a:xfrm>
            <a:off x="2941320" y="481812"/>
            <a:ext cx="63093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7" name="Picture Placeholder 2">
            <a:extLst>
              <a:ext uri="{FF2B5EF4-FFF2-40B4-BE49-F238E27FC236}">
                <a16:creationId xmlns:a16="http://schemas.microsoft.com/office/drawing/2014/main" id="{241C08C3-92D3-43AC-B564-A0757282B9CB}"/>
              </a:ext>
            </a:extLst>
          </p:cNvPr>
          <p:cNvSpPr>
            <a:spLocks noGrp="1" noChangeAspect="1"/>
          </p:cNvSpPr>
          <p:nvPr>
            <p:ph type="pic" sz="quarter" idx="17"/>
          </p:nvPr>
        </p:nvSpPr>
        <p:spPr>
          <a:xfrm>
            <a:off x="452777" y="122002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22" name="Slide Number Placeholder 10">
            <a:extLst>
              <a:ext uri="{FF2B5EF4-FFF2-40B4-BE49-F238E27FC236}">
                <a16:creationId xmlns:a16="http://schemas.microsoft.com/office/drawing/2014/main" id="{AF178A54-F306-407D-8D86-FBDEF12AC8A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9" name="Content Placeholder 2">
            <a:extLst>
              <a:ext uri="{FF2B5EF4-FFF2-40B4-BE49-F238E27FC236}">
                <a16:creationId xmlns:a16="http://schemas.microsoft.com/office/drawing/2014/main" id="{A4DB029F-50CE-4F54-86CB-E880530521F6}"/>
              </a:ext>
            </a:extLst>
          </p:cNvPr>
          <p:cNvSpPr>
            <a:spLocks noGrp="1"/>
          </p:cNvSpPr>
          <p:nvPr>
            <p:ph sz="half" idx="18" hasCustomPrompt="1"/>
          </p:nvPr>
        </p:nvSpPr>
        <p:spPr>
          <a:xfrm>
            <a:off x="1713808" y="1835516"/>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0" name="Text Placeholder 40">
            <a:extLst>
              <a:ext uri="{FF2B5EF4-FFF2-40B4-BE49-F238E27FC236}">
                <a16:creationId xmlns:a16="http://schemas.microsoft.com/office/drawing/2014/main" id="{ECAB6EC9-2C01-4055-8403-C3BC8DB28CBB}"/>
              </a:ext>
            </a:extLst>
          </p:cNvPr>
          <p:cNvSpPr>
            <a:spLocks noGrp="1"/>
          </p:cNvSpPr>
          <p:nvPr>
            <p:ph type="body" sz="quarter" idx="19" hasCustomPrompt="1"/>
          </p:nvPr>
        </p:nvSpPr>
        <p:spPr>
          <a:xfrm>
            <a:off x="1716028" y="1244807"/>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1" name="Picture Placeholder 2">
            <a:extLst>
              <a:ext uri="{FF2B5EF4-FFF2-40B4-BE49-F238E27FC236}">
                <a16:creationId xmlns:a16="http://schemas.microsoft.com/office/drawing/2014/main" id="{4638B191-C3B4-4D42-9A1E-84DB2281575E}"/>
              </a:ext>
            </a:extLst>
          </p:cNvPr>
          <p:cNvSpPr>
            <a:spLocks noGrp="1" noChangeAspect="1"/>
          </p:cNvSpPr>
          <p:nvPr>
            <p:ph type="pic" sz="quarter" idx="20"/>
          </p:nvPr>
        </p:nvSpPr>
        <p:spPr>
          <a:xfrm>
            <a:off x="452777" y="3743783"/>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33" name="Picture Placeholder 2">
            <a:extLst>
              <a:ext uri="{FF2B5EF4-FFF2-40B4-BE49-F238E27FC236}">
                <a16:creationId xmlns:a16="http://schemas.microsoft.com/office/drawing/2014/main" id="{4475597D-5430-4955-90B7-530B0B95F97B}"/>
              </a:ext>
            </a:extLst>
          </p:cNvPr>
          <p:cNvSpPr>
            <a:spLocks noGrp="1" noChangeAspect="1"/>
          </p:cNvSpPr>
          <p:nvPr>
            <p:ph type="pic" sz="quarter" idx="37"/>
          </p:nvPr>
        </p:nvSpPr>
        <p:spPr>
          <a:xfrm>
            <a:off x="6098388" y="1220028"/>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36" name="Picture Placeholder 2">
            <a:extLst>
              <a:ext uri="{FF2B5EF4-FFF2-40B4-BE49-F238E27FC236}">
                <a16:creationId xmlns:a16="http://schemas.microsoft.com/office/drawing/2014/main" id="{EFDD6AF0-8FBC-48BB-8072-77C9FDBE8DD0}"/>
              </a:ext>
            </a:extLst>
          </p:cNvPr>
          <p:cNvSpPr>
            <a:spLocks noGrp="1" noChangeAspect="1"/>
          </p:cNvSpPr>
          <p:nvPr>
            <p:ph type="pic" sz="quarter" idx="40"/>
          </p:nvPr>
        </p:nvSpPr>
        <p:spPr>
          <a:xfrm>
            <a:off x="6098388" y="3743783"/>
            <a:ext cx="1051560" cy="105156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40" name="Text Placeholder 40">
            <a:extLst>
              <a:ext uri="{FF2B5EF4-FFF2-40B4-BE49-F238E27FC236}">
                <a16:creationId xmlns:a16="http://schemas.microsoft.com/office/drawing/2014/main" id="{8E395123-829D-4474-A4C8-667BA5FBD0E8}"/>
              </a:ext>
            </a:extLst>
          </p:cNvPr>
          <p:cNvSpPr>
            <a:spLocks noGrp="1"/>
          </p:cNvSpPr>
          <p:nvPr>
            <p:ph type="body" sz="quarter" idx="43" hasCustomPrompt="1"/>
          </p:nvPr>
        </p:nvSpPr>
        <p:spPr>
          <a:xfrm>
            <a:off x="1713808" y="1593789"/>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8" name="Content Placeholder 2">
            <a:extLst>
              <a:ext uri="{FF2B5EF4-FFF2-40B4-BE49-F238E27FC236}">
                <a16:creationId xmlns:a16="http://schemas.microsoft.com/office/drawing/2014/main" id="{0104269F-D162-4134-991E-47C41086628D}"/>
              </a:ext>
            </a:extLst>
          </p:cNvPr>
          <p:cNvSpPr>
            <a:spLocks noGrp="1"/>
          </p:cNvSpPr>
          <p:nvPr>
            <p:ph sz="half" idx="44" hasCustomPrompt="1"/>
          </p:nvPr>
        </p:nvSpPr>
        <p:spPr>
          <a:xfrm>
            <a:off x="1711588" y="4334492"/>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9" name="Text Placeholder 40">
            <a:extLst>
              <a:ext uri="{FF2B5EF4-FFF2-40B4-BE49-F238E27FC236}">
                <a16:creationId xmlns:a16="http://schemas.microsoft.com/office/drawing/2014/main" id="{A342A5EC-B6FD-4C56-8B61-EE42E783DA32}"/>
              </a:ext>
            </a:extLst>
          </p:cNvPr>
          <p:cNvSpPr>
            <a:spLocks noGrp="1"/>
          </p:cNvSpPr>
          <p:nvPr>
            <p:ph type="body" sz="quarter" idx="45" hasCustomPrompt="1"/>
          </p:nvPr>
        </p:nvSpPr>
        <p:spPr>
          <a:xfrm>
            <a:off x="1713808" y="3743783"/>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30" name="Text Placeholder 40">
            <a:extLst>
              <a:ext uri="{FF2B5EF4-FFF2-40B4-BE49-F238E27FC236}">
                <a16:creationId xmlns:a16="http://schemas.microsoft.com/office/drawing/2014/main" id="{A21DA91F-BA41-40F1-9FE7-D324137B1D4F}"/>
              </a:ext>
            </a:extLst>
          </p:cNvPr>
          <p:cNvSpPr>
            <a:spLocks noGrp="1"/>
          </p:cNvSpPr>
          <p:nvPr>
            <p:ph type="body" sz="quarter" idx="46" hasCustomPrompt="1"/>
          </p:nvPr>
        </p:nvSpPr>
        <p:spPr>
          <a:xfrm>
            <a:off x="1711588" y="4092765"/>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43" name="Content Placeholder 2">
            <a:extLst>
              <a:ext uri="{FF2B5EF4-FFF2-40B4-BE49-F238E27FC236}">
                <a16:creationId xmlns:a16="http://schemas.microsoft.com/office/drawing/2014/main" id="{A7D9D299-1FA9-46A9-851C-C7D794A67E94}"/>
              </a:ext>
            </a:extLst>
          </p:cNvPr>
          <p:cNvSpPr>
            <a:spLocks noGrp="1"/>
          </p:cNvSpPr>
          <p:nvPr>
            <p:ph sz="half" idx="47" hasCustomPrompt="1"/>
          </p:nvPr>
        </p:nvSpPr>
        <p:spPr>
          <a:xfrm>
            <a:off x="7359419" y="4334492"/>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44" name="Text Placeholder 40">
            <a:extLst>
              <a:ext uri="{FF2B5EF4-FFF2-40B4-BE49-F238E27FC236}">
                <a16:creationId xmlns:a16="http://schemas.microsoft.com/office/drawing/2014/main" id="{F431094B-B77F-4E11-B155-5575047CB14B}"/>
              </a:ext>
            </a:extLst>
          </p:cNvPr>
          <p:cNvSpPr>
            <a:spLocks noGrp="1"/>
          </p:cNvSpPr>
          <p:nvPr>
            <p:ph type="body" sz="quarter" idx="48" hasCustomPrompt="1"/>
          </p:nvPr>
        </p:nvSpPr>
        <p:spPr>
          <a:xfrm>
            <a:off x="7361639" y="3743783"/>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45" name="Text Placeholder 40">
            <a:extLst>
              <a:ext uri="{FF2B5EF4-FFF2-40B4-BE49-F238E27FC236}">
                <a16:creationId xmlns:a16="http://schemas.microsoft.com/office/drawing/2014/main" id="{8C4F6957-900D-4D64-BE72-09C4D1DD7447}"/>
              </a:ext>
            </a:extLst>
          </p:cNvPr>
          <p:cNvSpPr>
            <a:spLocks noGrp="1"/>
          </p:cNvSpPr>
          <p:nvPr>
            <p:ph type="body" sz="quarter" idx="49" hasCustomPrompt="1"/>
          </p:nvPr>
        </p:nvSpPr>
        <p:spPr>
          <a:xfrm>
            <a:off x="7359419" y="4092765"/>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49" name="Content Placeholder 2">
            <a:extLst>
              <a:ext uri="{FF2B5EF4-FFF2-40B4-BE49-F238E27FC236}">
                <a16:creationId xmlns:a16="http://schemas.microsoft.com/office/drawing/2014/main" id="{0EBBEDFA-F0FF-4DA6-AC7E-C5DFC6F986A1}"/>
              </a:ext>
            </a:extLst>
          </p:cNvPr>
          <p:cNvSpPr>
            <a:spLocks noGrp="1"/>
          </p:cNvSpPr>
          <p:nvPr>
            <p:ph sz="half" idx="50" hasCustomPrompt="1"/>
          </p:nvPr>
        </p:nvSpPr>
        <p:spPr>
          <a:xfrm>
            <a:off x="7357199" y="1816733"/>
            <a:ext cx="402336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50" name="Text Placeholder 40">
            <a:extLst>
              <a:ext uri="{FF2B5EF4-FFF2-40B4-BE49-F238E27FC236}">
                <a16:creationId xmlns:a16="http://schemas.microsoft.com/office/drawing/2014/main" id="{060D3BD7-A6D4-4BD8-981A-EB9A307E2E15}"/>
              </a:ext>
            </a:extLst>
          </p:cNvPr>
          <p:cNvSpPr>
            <a:spLocks noGrp="1"/>
          </p:cNvSpPr>
          <p:nvPr>
            <p:ph type="body" sz="quarter" idx="51" hasCustomPrompt="1"/>
          </p:nvPr>
        </p:nvSpPr>
        <p:spPr>
          <a:xfrm>
            <a:off x="7359419" y="1226024"/>
            <a:ext cx="402336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51" name="Text Placeholder 40">
            <a:extLst>
              <a:ext uri="{FF2B5EF4-FFF2-40B4-BE49-F238E27FC236}">
                <a16:creationId xmlns:a16="http://schemas.microsoft.com/office/drawing/2014/main" id="{25D737B8-484D-48C0-AA3D-59AF7860E8C4}"/>
              </a:ext>
            </a:extLst>
          </p:cNvPr>
          <p:cNvSpPr>
            <a:spLocks noGrp="1"/>
          </p:cNvSpPr>
          <p:nvPr>
            <p:ph type="body" sz="quarter" idx="52" hasCustomPrompt="1"/>
          </p:nvPr>
        </p:nvSpPr>
        <p:spPr>
          <a:xfrm>
            <a:off x="7357199" y="1575006"/>
            <a:ext cx="402336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3" name="Text Placeholder 2">
            <a:extLst>
              <a:ext uri="{FF2B5EF4-FFF2-40B4-BE49-F238E27FC236}">
                <a16:creationId xmlns:a16="http://schemas.microsoft.com/office/drawing/2014/main" id="{B78E86EC-4229-468D-A1AA-98D35C58ABF4}"/>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Tree>
    <p:extLst>
      <p:ext uri="{BB962C8B-B14F-4D97-AF65-F5344CB8AC3E}">
        <p14:creationId xmlns:p14="http://schemas.microsoft.com/office/powerpoint/2010/main" val="293152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Members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C32B8C-F477-4249-A2D1-CE22308E2139}"/>
              </a:ext>
            </a:extLst>
          </p:cNvPr>
          <p:cNvSpPr>
            <a:spLocks noGrp="1"/>
          </p:cNvSpPr>
          <p:nvPr>
            <p:ph type="title" hasCustomPrompt="1"/>
          </p:nvPr>
        </p:nvSpPr>
        <p:spPr>
          <a:xfrm>
            <a:off x="1681019" y="612945"/>
            <a:ext cx="640080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7" name="Picture Placeholder 2">
            <a:extLst>
              <a:ext uri="{FF2B5EF4-FFF2-40B4-BE49-F238E27FC236}">
                <a16:creationId xmlns:a16="http://schemas.microsoft.com/office/drawing/2014/main" id="{241C08C3-92D3-43AC-B564-A0757282B9CB}"/>
              </a:ext>
            </a:extLst>
          </p:cNvPr>
          <p:cNvSpPr>
            <a:spLocks noGrp="1" noChangeAspect="1"/>
          </p:cNvSpPr>
          <p:nvPr>
            <p:ph type="pic" sz="quarter" idx="17"/>
          </p:nvPr>
        </p:nvSpPr>
        <p:spPr>
          <a:xfrm>
            <a:off x="8322321" y="1188854"/>
            <a:ext cx="2103120" cy="210312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22" name="Slide Number Placeholder 10">
            <a:extLst>
              <a:ext uri="{FF2B5EF4-FFF2-40B4-BE49-F238E27FC236}">
                <a16:creationId xmlns:a16="http://schemas.microsoft.com/office/drawing/2014/main" id="{AF178A54-F306-407D-8D86-FBDEF12AC8A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9" name="Content Placeholder 2">
            <a:extLst>
              <a:ext uri="{FF2B5EF4-FFF2-40B4-BE49-F238E27FC236}">
                <a16:creationId xmlns:a16="http://schemas.microsoft.com/office/drawing/2014/main" id="{A4DB029F-50CE-4F54-86CB-E880530521F6}"/>
              </a:ext>
            </a:extLst>
          </p:cNvPr>
          <p:cNvSpPr>
            <a:spLocks noGrp="1"/>
          </p:cNvSpPr>
          <p:nvPr>
            <p:ph sz="half" idx="18" hasCustomPrompt="1"/>
          </p:nvPr>
        </p:nvSpPr>
        <p:spPr>
          <a:xfrm>
            <a:off x="1681019" y="1774556"/>
            <a:ext cx="640080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0" name="Text Placeholder 40">
            <a:extLst>
              <a:ext uri="{FF2B5EF4-FFF2-40B4-BE49-F238E27FC236}">
                <a16:creationId xmlns:a16="http://schemas.microsoft.com/office/drawing/2014/main" id="{ECAB6EC9-2C01-4055-8403-C3BC8DB28CBB}"/>
              </a:ext>
            </a:extLst>
          </p:cNvPr>
          <p:cNvSpPr>
            <a:spLocks noGrp="1"/>
          </p:cNvSpPr>
          <p:nvPr>
            <p:ph type="body" sz="quarter" idx="19" hasCustomPrompt="1"/>
          </p:nvPr>
        </p:nvSpPr>
        <p:spPr>
          <a:xfrm>
            <a:off x="1683239" y="1183847"/>
            <a:ext cx="640080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1" name="Picture Placeholder 2">
            <a:extLst>
              <a:ext uri="{FF2B5EF4-FFF2-40B4-BE49-F238E27FC236}">
                <a16:creationId xmlns:a16="http://schemas.microsoft.com/office/drawing/2014/main" id="{4638B191-C3B4-4D42-9A1E-84DB2281575E}"/>
              </a:ext>
            </a:extLst>
          </p:cNvPr>
          <p:cNvSpPr>
            <a:spLocks noGrp="1" noChangeAspect="1"/>
          </p:cNvSpPr>
          <p:nvPr>
            <p:ph type="pic" sz="quarter" idx="20"/>
          </p:nvPr>
        </p:nvSpPr>
        <p:spPr>
          <a:xfrm>
            <a:off x="8322321" y="3774262"/>
            <a:ext cx="2103120" cy="2103120"/>
          </a:xfrm>
          <a:prstGeom prst="ellipse">
            <a:avLst/>
          </a:prstGeom>
        </p:spPr>
        <p:txBody>
          <a:bodyPr>
            <a:normAutofit/>
          </a:bodyPr>
          <a:lstStyle>
            <a:lvl1pPr marL="0" indent="0" algn="ctr">
              <a:buNone/>
              <a:defRPr sz="1100">
                <a:solidFill>
                  <a:schemeClr val="tx1"/>
                </a:solidFill>
              </a:defRPr>
            </a:lvl1pPr>
          </a:lstStyle>
          <a:p>
            <a:endParaRPr lang="en-CA" dirty="0"/>
          </a:p>
        </p:txBody>
      </p:sp>
      <p:sp>
        <p:nvSpPr>
          <p:cNvPr id="40" name="Text Placeholder 40">
            <a:extLst>
              <a:ext uri="{FF2B5EF4-FFF2-40B4-BE49-F238E27FC236}">
                <a16:creationId xmlns:a16="http://schemas.microsoft.com/office/drawing/2014/main" id="{8E395123-829D-4474-A4C8-667BA5FBD0E8}"/>
              </a:ext>
            </a:extLst>
          </p:cNvPr>
          <p:cNvSpPr>
            <a:spLocks noGrp="1"/>
          </p:cNvSpPr>
          <p:nvPr>
            <p:ph type="body" sz="quarter" idx="43" hasCustomPrompt="1"/>
          </p:nvPr>
        </p:nvSpPr>
        <p:spPr>
          <a:xfrm>
            <a:off x="1681019" y="1532829"/>
            <a:ext cx="640080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28" name="Content Placeholder 2">
            <a:extLst>
              <a:ext uri="{FF2B5EF4-FFF2-40B4-BE49-F238E27FC236}">
                <a16:creationId xmlns:a16="http://schemas.microsoft.com/office/drawing/2014/main" id="{0104269F-D162-4134-991E-47C41086628D}"/>
              </a:ext>
            </a:extLst>
          </p:cNvPr>
          <p:cNvSpPr>
            <a:spLocks noGrp="1"/>
          </p:cNvSpPr>
          <p:nvPr>
            <p:ph sz="half" idx="44" hasCustomPrompt="1"/>
          </p:nvPr>
        </p:nvSpPr>
        <p:spPr>
          <a:xfrm>
            <a:off x="1681019" y="4364972"/>
            <a:ext cx="6400800" cy="1547898"/>
          </a:xfrm>
          <a:prstGeom prst="rect">
            <a:avLst/>
          </a:prstGeom>
        </p:spPr>
        <p:txBody>
          <a:bodyPr>
            <a:normAutofit/>
          </a:bodyPr>
          <a:lstStyle>
            <a:lvl1pPr marL="230188" indent="-230188">
              <a:lnSpc>
                <a:spcPct val="120000"/>
              </a:lnSpc>
              <a:spcBef>
                <a:spcPts val="300"/>
              </a:spcBef>
              <a:spcAft>
                <a:spcPts val="0"/>
              </a:spcAft>
              <a:buClr>
                <a:schemeClr val="accent1"/>
              </a:buClr>
              <a:buFont typeface="Wingdings 3" panose="05040102010807070707" pitchFamily="18" charset="2"/>
              <a:buChar char="´"/>
              <a:defRPr lang="en-US" sz="1800" kern="1200" dirty="0">
                <a:solidFill>
                  <a:schemeClr val="bg2">
                    <a:lumMod val="25000"/>
                  </a:schemeClr>
                </a:solidFill>
                <a:latin typeface="+mn-lt"/>
                <a:ea typeface="+mn-ea"/>
                <a:cs typeface="+mn-cs"/>
              </a:defRPr>
            </a:lvl1pPr>
            <a:lvl2pPr marL="685800" indent="-228600">
              <a:lnSpc>
                <a:spcPct val="120000"/>
              </a:lnSpc>
              <a:spcBef>
                <a:spcPts val="300"/>
              </a:spcBef>
              <a:spcAft>
                <a:spcPts val="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9" name="Text Placeholder 40">
            <a:extLst>
              <a:ext uri="{FF2B5EF4-FFF2-40B4-BE49-F238E27FC236}">
                <a16:creationId xmlns:a16="http://schemas.microsoft.com/office/drawing/2014/main" id="{A342A5EC-B6FD-4C56-8B61-EE42E783DA32}"/>
              </a:ext>
            </a:extLst>
          </p:cNvPr>
          <p:cNvSpPr>
            <a:spLocks noGrp="1"/>
          </p:cNvSpPr>
          <p:nvPr>
            <p:ph type="body" sz="quarter" idx="45" hasCustomPrompt="1"/>
          </p:nvPr>
        </p:nvSpPr>
        <p:spPr>
          <a:xfrm>
            <a:off x="1683239" y="3774263"/>
            <a:ext cx="6400800" cy="365760"/>
          </a:xfrm>
          <a:prstGeom prst="rect">
            <a:avLst/>
          </a:prstGeom>
        </p:spPr>
        <p:txBody>
          <a:bodyPr tIns="0" bIns="0">
            <a:normAutofit/>
          </a:bodyPr>
          <a:lstStyle>
            <a:lvl1pPr marL="0" indent="0">
              <a:buNone/>
              <a:defRPr lang="en-US" sz="2000" kern="1200" dirty="0" smtClean="0">
                <a:solidFill>
                  <a:schemeClr val="bg2">
                    <a:lumMod val="10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30" name="Text Placeholder 40">
            <a:extLst>
              <a:ext uri="{FF2B5EF4-FFF2-40B4-BE49-F238E27FC236}">
                <a16:creationId xmlns:a16="http://schemas.microsoft.com/office/drawing/2014/main" id="{A21DA91F-BA41-40F1-9FE7-D324137B1D4F}"/>
              </a:ext>
            </a:extLst>
          </p:cNvPr>
          <p:cNvSpPr>
            <a:spLocks noGrp="1"/>
          </p:cNvSpPr>
          <p:nvPr>
            <p:ph type="body" sz="quarter" idx="46" hasCustomPrompt="1"/>
          </p:nvPr>
        </p:nvSpPr>
        <p:spPr>
          <a:xfrm>
            <a:off x="1681019" y="4123245"/>
            <a:ext cx="6400800" cy="228600"/>
          </a:xfrm>
          <a:prstGeom prst="rect">
            <a:avLst/>
          </a:prstGeom>
        </p:spPr>
        <p:txBody>
          <a:bodyPr tIns="0" bIns="0">
            <a:normAutofit/>
          </a:bodyPr>
          <a:lstStyle>
            <a:lvl1pPr marL="0" indent="0">
              <a:buNone/>
              <a:defRPr lang="en-US" sz="1600" kern="1200" spc="100" baseline="0" dirty="0" smtClean="0">
                <a:solidFill>
                  <a:schemeClr val="bg2">
                    <a:lumMod val="75000"/>
                  </a:schemeClr>
                </a:solidFill>
                <a:latin typeface="Raleway" panose="020B0503030101060003"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 OR SUBTITLE</a:t>
            </a:r>
          </a:p>
        </p:txBody>
      </p:sp>
      <p:sp>
        <p:nvSpPr>
          <p:cNvPr id="15" name="Text Placeholder 2">
            <a:extLst>
              <a:ext uri="{FF2B5EF4-FFF2-40B4-BE49-F238E27FC236}">
                <a16:creationId xmlns:a16="http://schemas.microsoft.com/office/drawing/2014/main" id="{42B0341C-5EF7-4E12-BC29-AC1E92258A19}"/>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grpSp>
        <p:nvGrpSpPr>
          <p:cNvPr id="17" name="Group 16">
            <a:extLst>
              <a:ext uri="{FF2B5EF4-FFF2-40B4-BE49-F238E27FC236}">
                <a16:creationId xmlns:a16="http://schemas.microsoft.com/office/drawing/2014/main" id="{6F3A53E5-8802-4C53-9FAF-82C384A0F42E}"/>
              </a:ext>
            </a:extLst>
          </p:cNvPr>
          <p:cNvGrpSpPr/>
          <p:nvPr userDrawn="1"/>
        </p:nvGrpSpPr>
        <p:grpSpPr>
          <a:xfrm>
            <a:off x="-55417" y="1698919"/>
            <a:ext cx="1293089" cy="3460163"/>
            <a:chOff x="-55417" y="1892322"/>
            <a:chExt cx="1293089" cy="3460163"/>
          </a:xfrm>
        </p:grpSpPr>
        <p:pic>
          <p:nvPicPr>
            <p:cNvPr id="18" name="Graphic 17">
              <a:extLst>
                <a:ext uri="{FF2B5EF4-FFF2-40B4-BE49-F238E27FC236}">
                  <a16:creationId xmlns:a16="http://schemas.microsoft.com/office/drawing/2014/main" id="{E7EB5772-1344-471B-83EE-748B4138186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0588" r="29924"/>
            <a:stretch/>
          </p:blipFill>
          <p:spPr>
            <a:xfrm rot="5400000" flipV="1">
              <a:off x="-338528" y="3994756"/>
              <a:ext cx="1640840" cy="1074617"/>
            </a:xfrm>
            <a:prstGeom prst="rect">
              <a:avLst/>
            </a:prstGeom>
          </p:spPr>
        </p:pic>
        <p:pic>
          <p:nvPicPr>
            <p:cNvPr id="23" name="Graphic 22">
              <a:extLst>
                <a:ext uri="{FF2B5EF4-FFF2-40B4-BE49-F238E27FC236}">
                  <a16:creationId xmlns:a16="http://schemas.microsoft.com/office/drawing/2014/main" id="{DB3BE30E-D8AC-48A3-A0ED-E024A8E7B71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64265"/>
            <a:stretch/>
          </p:blipFill>
          <p:spPr>
            <a:xfrm rot="5400000" flipH="1">
              <a:off x="-584593" y="2476914"/>
              <a:ext cx="1819322" cy="650138"/>
            </a:xfrm>
            <a:prstGeom prst="rect">
              <a:avLst/>
            </a:prstGeom>
          </p:spPr>
        </p:pic>
        <p:pic>
          <p:nvPicPr>
            <p:cNvPr id="24" name="Graphic 23">
              <a:extLst>
                <a:ext uri="{FF2B5EF4-FFF2-40B4-BE49-F238E27FC236}">
                  <a16:creationId xmlns:a16="http://schemas.microsoft.com/office/drawing/2014/main" id="{C5FA5CC9-E526-4FA7-954F-0BE12C1028E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41892205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son">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FC30E937-07EE-4D57-9E29-15FBD5E84374}"/>
              </a:ext>
            </a:extLst>
          </p:cNvPr>
          <p:cNvSpPr>
            <a:spLocks noGrp="1"/>
          </p:cNvSpPr>
          <p:nvPr>
            <p:ph sz="half" idx="35" hasCustomPrompt="1"/>
          </p:nvPr>
        </p:nvSpPr>
        <p:spPr>
          <a:xfrm>
            <a:off x="1539240" y="3515992"/>
            <a:ext cx="2743200" cy="2165951"/>
          </a:xfrm>
          <a:prstGeom prst="rect">
            <a:avLst/>
          </a:prstGeom>
        </p:spPr>
        <p:txBody>
          <a:bodyPr>
            <a:normAutofit/>
          </a:bodyPr>
          <a:lstStyle>
            <a:lvl1pPr marL="0" indent="0" algn="l">
              <a:lnSpc>
                <a:spcPct val="130000"/>
              </a:lnSpc>
              <a:spcBef>
                <a:spcPts val="0"/>
              </a:spcBef>
              <a:spcAft>
                <a:spcPts val="1200"/>
              </a:spcAft>
              <a:buClr>
                <a:schemeClr val="accent1"/>
              </a:buClr>
              <a:buFont typeface="Wingdings 3" panose="05040102010807070707" pitchFamily="18" charset="2"/>
              <a:buNone/>
              <a:defRPr lang="en-US" sz="1800" kern="1200" dirty="0">
                <a:solidFill>
                  <a:schemeClr val="bg2">
                    <a:lumMod val="10000"/>
                  </a:schemeClr>
                </a:solidFill>
                <a:latin typeface="+mn-lt"/>
                <a:ea typeface="+mn-ea"/>
                <a:cs typeface="+mn-cs"/>
              </a:defRPr>
            </a:lvl1pPr>
            <a:lvl2pPr marL="457200" indent="0" algn="l">
              <a:lnSpc>
                <a:spcPct val="114000"/>
              </a:lnSpc>
              <a:spcBef>
                <a:spcPts val="0"/>
              </a:spcBef>
              <a:spcAft>
                <a:spcPts val="600"/>
              </a:spcAft>
              <a:buClr>
                <a:schemeClr val="bg2">
                  <a:lumMod val="75000"/>
                </a:schemeClr>
              </a:buClr>
              <a:buSzPct val="100000"/>
              <a:buFont typeface="Wingdings" panose="05000000000000000000" pitchFamily="2" charset="2"/>
              <a:buNone/>
              <a:defRPr sz="12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p:txBody>
      </p:sp>
      <p:sp>
        <p:nvSpPr>
          <p:cNvPr id="12" name="Picture Placeholder 14">
            <a:extLst>
              <a:ext uri="{FF2B5EF4-FFF2-40B4-BE49-F238E27FC236}">
                <a16:creationId xmlns:a16="http://schemas.microsoft.com/office/drawing/2014/main" id="{2223EBB1-EA93-4984-AB79-F5A95C6C631C}"/>
              </a:ext>
            </a:extLst>
          </p:cNvPr>
          <p:cNvSpPr>
            <a:spLocks noGrp="1"/>
          </p:cNvSpPr>
          <p:nvPr>
            <p:ph type="pic" sz="quarter" idx="13"/>
          </p:nvPr>
        </p:nvSpPr>
        <p:spPr>
          <a:xfrm>
            <a:off x="1767840" y="650559"/>
            <a:ext cx="2286000" cy="2286000"/>
          </a:xfrm>
          <a:prstGeom prst="ellipse">
            <a:avLst/>
          </a:prstGeom>
        </p:spPr>
        <p:txBody>
          <a:bodyPr/>
          <a:lstStyle>
            <a:lvl1pPr marL="0" indent="0" algn="ctr">
              <a:buNone/>
              <a:defRPr/>
            </a:lvl1pPr>
          </a:lstStyle>
          <a:p>
            <a:endParaRPr lang="en-CA" dirty="0"/>
          </a:p>
        </p:txBody>
      </p:sp>
      <p:sp>
        <p:nvSpPr>
          <p:cNvPr id="16" name="Content Placeholder 2">
            <a:extLst>
              <a:ext uri="{FF2B5EF4-FFF2-40B4-BE49-F238E27FC236}">
                <a16:creationId xmlns:a16="http://schemas.microsoft.com/office/drawing/2014/main" id="{ADC8BCAF-7D2B-4729-88A8-A37166E2222B}"/>
              </a:ext>
            </a:extLst>
          </p:cNvPr>
          <p:cNvSpPr>
            <a:spLocks noGrp="1"/>
          </p:cNvSpPr>
          <p:nvPr>
            <p:ph sz="half" idx="36" hasCustomPrompt="1"/>
          </p:nvPr>
        </p:nvSpPr>
        <p:spPr>
          <a:xfrm>
            <a:off x="7909560" y="3515992"/>
            <a:ext cx="2743200" cy="2165951"/>
          </a:xfrm>
          <a:prstGeom prst="rect">
            <a:avLst/>
          </a:prstGeom>
        </p:spPr>
        <p:txBody>
          <a:bodyPr>
            <a:normAutofit/>
          </a:bodyPr>
          <a:lstStyle>
            <a:lvl1pPr marL="0" indent="0" algn="l">
              <a:lnSpc>
                <a:spcPct val="130000"/>
              </a:lnSpc>
              <a:spcBef>
                <a:spcPts val="0"/>
              </a:spcBef>
              <a:spcAft>
                <a:spcPts val="1200"/>
              </a:spcAft>
              <a:buClr>
                <a:schemeClr val="accent1"/>
              </a:buClr>
              <a:buFont typeface="Wingdings 3" panose="05040102010807070707" pitchFamily="18" charset="2"/>
              <a:buNone/>
              <a:defRPr lang="en-US" sz="1800" kern="1200" dirty="0">
                <a:solidFill>
                  <a:schemeClr val="bg2">
                    <a:lumMod val="10000"/>
                  </a:schemeClr>
                </a:solidFill>
                <a:latin typeface="+mn-lt"/>
                <a:ea typeface="+mn-ea"/>
                <a:cs typeface="+mn-cs"/>
              </a:defRPr>
            </a:lvl1pPr>
            <a:lvl2pPr marL="457200" indent="0" algn="l">
              <a:lnSpc>
                <a:spcPct val="114000"/>
              </a:lnSpc>
              <a:spcBef>
                <a:spcPts val="0"/>
              </a:spcBef>
              <a:spcAft>
                <a:spcPts val="600"/>
              </a:spcAft>
              <a:buClr>
                <a:schemeClr val="bg2">
                  <a:lumMod val="75000"/>
                </a:schemeClr>
              </a:buClr>
              <a:buSzPct val="100000"/>
              <a:buFont typeface="Wingdings" panose="05000000000000000000" pitchFamily="2" charset="2"/>
              <a:buNone/>
              <a:defRPr sz="12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p:txBody>
      </p:sp>
      <p:sp>
        <p:nvSpPr>
          <p:cNvPr id="17" name="Picture Placeholder 14">
            <a:extLst>
              <a:ext uri="{FF2B5EF4-FFF2-40B4-BE49-F238E27FC236}">
                <a16:creationId xmlns:a16="http://schemas.microsoft.com/office/drawing/2014/main" id="{62260111-2A0C-4051-BF4F-0B76C33FFED9}"/>
              </a:ext>
            </a:extLst>
          </p:cNvPr>
          <p:cNvSpPr>
            <a:spLocks noGrp="1"/>
          </p:cNvSpPr>
          <p:nvPr>
            <p:ph type="pic" sz="quarter" idx="37"/>
          </p:nvPr>
        </p:nvSpPr>
        <p:spPr>
          <a:xfrm>
            <a:off x="4953000" y="650559"/>
            <a:ext cx="2286000" cy="2286000"/>
          </a:xfrm>
          <a:prstGeom prst="ellipse">
            <a:avLst/>
          </a:prstGeom>
        </p:spPr>
        <p:txBody>
          <a:bodyPr/>
          <a:lstStyle>
            <a:lvl1pPr marL="0" indent="0" algn="ctr">
              <a:buNone/>
              <a:defRPr/>
            </a:lvl1pPr>
          </a:lstStyle>
          <a:p>
            <a:endParaRPr lang="en-CA" dirty="0"/>
          </a:p>
        </p:txBody>
      </p:sp>
      <p:sp>
        <p:nvSpPr>
          <p:cNvPr id="20" name="Content Placeholder 2">
            <a:extLst>
              <a:ext uri="{FF2B5EF4-FFF2-40B4-BE49-F238E27FC236}">
                <a16:creationId xmlns:a16="http://schemas.microsoft.com/office/drawing/2014/main" id="{DDB8CC27-E5D9-474C-B76D-BCAC5BBB75A7}"/>
              </a:ext>
            </a:extLst>
          </p:cNvPr>
          <p:cNvSpPr>
            <a:spLocks noGrp="1"/>
          </p:cNvSpPr>
          <p:nvPr>
            <p:ph sz="half" idx="38" hasCustomPrompt="1"/>
          </p:nvPr>
        </p:nvSpPr>
        <p:spPr>
          <a:xfrm>
            <a:off x="4724400" y="3515992"/>
            <a:ext cx="2743200" cy="2165951"/>
          </a:xfrm>
          <a:prstGeom prst="rect">
            <a:avLst/>
          </a:prstGeom>
        </p:spPr>
        <p:txBody>
          <a:bodyPr>
            <a:normAutofit/>
          </a:bodyPr>
          <a:lstStyle>
            <a:lvl1pPr marL="0" indent="0" algn="l">
              <a:lnSpc>
                <a:spcPct val="130000"/>
              </a:lnSpc>
              <a:spcBef>
                <a:spcPts val="0"/>
              </a:spcBef>
              <a:spcAft>
                <a:spcPts val="1200"/>
              </a:spcAft>
              <a:buClr>
                <a:schemeClr val="accent1"/>
              </a:buClr>
              <a:buFont typeface="Wingdings 3" panose="05040102010807070707" pitchFamily="18" charset="2"/>
              <a:buNone/>
              <a:defRPr lang="en-US" sz="1800" kern="1200" dirty="0">
                <a:solidFill>
                  <a:schemeClr val="bg2">
                    <a:lumMod val="10000"/>
                  </a:schemeClr>
                </a:solidFill>
                <a:latin typeface="+mn-lt"/>
                <a:ea typeface="+mn-ea"/>
                <a:cs typeface="+mn-cs"/>
              </a:defRPr>
            </a:lvl1pPr>
            <a:lvl2pPr marL="457200" indent="0" algn="l">
              <a:lnSpc>
                <a:spcPct val="114000"/>
              </a:lnSpc>
              <a:spcBef>
                <a:spcPts val="0"/>
              </a:spcBef>
              <a:spcAft>
                <a:spcPts val="600"/>
              </a:spcAft>
              <a:buClr>
                <a:schemeClr val="bg2">
                  <a:lumMod val="75000"/>
                </a:schemeClr>
              </a:buClr>
              <a:buSzPct val="100000"/>
              <a:buFont typeface="Wingdings" panose="05000000000000000000" pitchFamily="2" charset="2"/>
              <a:buNone/>
              <a:defRPr sz="12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p:txBody>
      </p:sp>
      <p:sp>
        <p:nvSpPr>
          <p:cNvPr id="22" name="Text Placeholder 2">
            <a:extLst>
              <a:ext uri="{FF2B5EF4-FFF2-40B4-BE49-F238E27FC236}">
                <a16:creationId xmlns:a16="http://schemas.microsoft.com/office/drawing/2014/main" id="{8D6A9086-EECE-4740-BEB8-4BB816E7E75A}"/>
              </a:ext>
            </a:extLst>
          </p:cNvPr>
          <p:cNvSpPr>
            <a:spLocks noGrp="1"/>
          </p:cNvSpPr>
          <p:nvPr>
            <p:ph type="body" idx="17" hasCustomPrompt="1"/>
          </p:nvPr>
        </p:nvSpPr>
        <p:spPr>
          <a:xfrm>
            <a:off x="1539240" y="3176395"/>
            <a:ext cx="2743200" cy="320040"/>
          </a:xfrm>
          <a:prstGeom prst="rect">
            <a:avLst/>
          </a:prstGeom>
        </p:spPr>
        <p:txBody>
          <a:bodyPr anchor="ctr">
            <a:norm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2000" kern="1200" spc="0" baseline="0" dirty="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23" name="Text Placeholder 2">
            <a:extLst>
              <a:ext uri="{FF2B5EF4-FFF2-40B4-BE49-F238E27FC236}">
                <a16:creationId xmlns:a16="http://schemas.microsoft.com/office/drawing/2014/main" id="{9EDAA32F-9A5E-4264-81A7-9DBCC084DE5E}"/>
              </a:ext>
            </a:extLst>
          </p:cNvPr>
          <p:cNvSpPr>
            <a:spLocks noGrp="1"/>
          </p:cNvSpPr>
          <p:nvPr>
            <p:ph type="body" idx="18" hasCustomPrompt="1"/>
          </p:nvPr>
        </p:nvSpPr>
        <p:spPr>
          <a:xfrm>
            <a:off x="4724400" y="3171187"/>
            <a:ext cx="2743200" cy="320040"/>
          </a:xfrm>
          <a:prstGeom prst="rect">
            <a:avLst/>
          </a:prstGeom>
        </p:spPr>
        <p:txBody>
          <a:bodyPr anchor="ctr">
            <a:norm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2000" kern="1200" spc="0" baseline="0" dirty="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85750" lvl="0" indent="-285750" algn="l" defTabSz="914400" rtl="0" eaLnBrk="1" latinLnBrk="0" hangingPunct="1">
              <a:lnSpc>
                <a:spcPct val="90000"/>
              </a:lnSpc>
              <a:spcBef>
                <a:spcPct val="0"/>
              </a:spcBef>
            </a:pPr>
            <a:r>
              <a:rPr lang="en-US" dirty="0"/>
              <a:t>Click to edit text</a:t>
            </a:r>
          </a:p>
        </p:txBody>
      </p:sp>
      <p:sp>
        <p:nvSpPr>
          <p:cNvPr id="24" name="Text Placeholder 2">
            <a:extLst>
              <a:ext uri="{FF2B5EF4-FFF2-40B4-BE49-F238E27FC236}">
                <a16:creationId xmlns:a16="http://schemas.microsoft.com/office/drawing/2014/main" id="{5F4E5795-6311-494D-9B63-22E7B7DD1134}"/>
              </a:ext>
            </a:extLst>
          </p:cNvPr>
          <p:cNvSpPr>
            <a:spLocks noGrp="1"/>
          </p:cNvSpPr>
          <p:nvPr>
            <p:ph type="body" idx="40" hasCustomPrompt="1"/>
          </p:nvPr>
        </p:nvSpPr>
        <p:spPr>
          <a:xfrm>
            <a:off x="7909560" y="3176644"/>
            <a:ext cx="2743200" cy="320040"/>
          </a:xfrm>
          <a:prstGeom prst="rect">
            <a:avLst/>
          </a:prstGeom>
        </p:spPr>
        <p:txBody>
          <a:bodyPr anchor="ctr">
            <a:norm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2000" kern="1200" spc="0" baseline="0" dirty="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85750" lvl="0" indent="-285750" algn="l" defTabSz="914400" rtl="0" eaLnBrk="1" latinLnBrk="0" hangingPunct="1">
              <a:lnSpc>
                <a:spcPct val="90000"/>
              </a:lnSpc>
              <a:spcBef>
                <a:spcPct val="0"/>
              </a:spcBef>
            </a:pPr>
            <a:r>
              <a:rPr lang="en-US" dirty="0"/>
              <a:t>Click to edit text</a:t>
            </a:r>
          </a:p>
        </p:txBody>
      </p:sp>
      <p:sp>
        <p:nvSpPr>
          <p:cNvPr id="26" name="Slide Number Placeholder 10">
            <a:extLst>
              <a:ext uri="{FF2B5EF4-FFF2-40B4-BE49-F238E27FC236}">
                <a16:creationId xmlns:a16="http://schemas.microsoft.com/office/drawing/2014/main" id="{374140C4-FF3F-4319-9FD8-525A36283B2C}"/>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8" name="Text Placeholder 2">
            <a:extLst>
              <a:ext uri="{FF2B5EF4-FFF2-40B4-BE49-F238E27FC236}">
                <a16:creationId xmlns:a16="http://schemas.microsoft.com/office/drawing/2014/main" id="{47925FD0-FAEF-4C27-9197-F4CD9A9FAD2E}"/>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30" name="Picture Placeholder 14">
            <a:extLst>
              <a:ext uri="{FF2B5EF4-FFF2-40B4-BE49-F238E27FC236}">
                <a16:creationId xmlns:a16="http://schemas.microsoft.com/office/drawing/2014/main" id="{50E279B9-0131-4E82-8435-831E99E90AE2}"/>
              </a:ext>
            </a:extLst>
          </p:cNvPr>
          <p:cNvSpPr>
            <a:spLocks noGrp="1"/>
          </p:cNvSpPr>
          <p:nvPr>
            <p:ph type="pic" sz="quarter" idx="39"/>
          </p:nvPr>
        </p:nvSpPr>
        <p:spPr>
          <a:xfrm>
            <a:off x="8138160" y="650559"/>
            <a:ext cx="2286000" cy="2286000"/>
          </a:xfrm>
          <a:prstGeom prst="ellipse">
            <a:avLst/>
          </a:prstGeom>
        </p:spPr>
        <p:txBody>
          <a:bodyPr/>
          <a:lstStyle>
            <a:lvl1pPr marL="0" indent="0" algn="ctr">
              <a:buNone/>
              <a:defRPr/>
            </a:lvl1pPr>
          </a:lstStyle>
          <a:p>
            <a:endParaRPr lang="en-CA" dirty="0"/>
          </a:p>
        </p:txBody>
      </p:sp>
      <p:pic>
        <p:nvPicPr>
          <p:cNvPr id="19" name="Graphic 18">
            <a:extLst>
              <a:ext uri="{FF2B5EF4-FFF2-40B4-BE49-F238E27FC236}">
                <a16:creationId xmlns:a16="http://schemas.microsoft.com/office/drawing/2014/main" id="{93FA2083-1CC0-403F-87CD-CA2CF38C22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0588" r="29924"/>
          <a:stretch/>
        </p:blipFill>
        <p:spPr>
          <a:xfrm rot="5400000" flipV="1">
            <a:off x="-338528" y="3637785"/>
            <a:ext cx="1640840" cy="1074617"/>
          </a:xfrm>
          <a:prstGeom prst="rect">
            <a:avLst/>
          </a:prstGeom>
        </p:spPr>
      </p:pic>
      <p:pic>
        <p:nvPicPr>
          <p:cNvPr id="21" name="Graphic 20">
            <a:extLst>
              <a:ext uri="{FF2B5EF4-FFF2-40B4-BE49-F238E27FC236}">
                <a16:creationId xmlns:a16="http://schemas.microsoft.com/office/drawing/2014/main" id="{A01001C5-5A45-452E-8A35-FA89E5B39C5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64265"/>
          <a:stretch/>
        </p:blipFill>
        <p:spPr>
          <a:xfrm rot="5400000" flipH="1">
            <a:off x="-583567" y="5344716"/>
            <a:ext cx="1819322" cy="650138"/>
          </a:xfrm>
          <a:prstGeom prst="rect">
            <a:avLst/>
          </a:prstGeom>
        </p:spPr>
      </p:pic>
      <p:pic>
        <p:nvPicPr>
          <p:cNvPr id="25" name="Graphic 24">
            <a:extLst>
              <a:ext uri="{FF2B5EF4-FFF2-40B4-BE49-F238E27FC236}">
                <a16:creationId xmlns:a16="http://schemas.microsoft.com/office/drawing/2014/main" id="{FB73D7A6-3579-4F84-BD04-4ACC27999D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554" t="-8890" r="-1009" b="-1716"/>
          <a:stretch/>
        </p:blipFill>
        <p:spPr>
          <a:xfrm>
            <a:off x="18472" y="4519432"/>
            <a:ext cx="1219200" cy="925908"/>
          </a:xfrm>
          <a:prstGeom prst="rect">
            <a:avLst/>
          </a:prstGeom>
        </p:spPr>
      </p:pic>
    </p:spTree>
    <p:extLst>
      <p:ext uri="{BB962C8B-B14F-4D97-AF65-F5344CB8AC3E}">
        <p14:creationId xmlns:p14="http://schemas.microsoft.com/office/powerpoint/2010/main" val="4046702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Picture Placeholder 12">
            <a:extLst>
              <a:ext uri="{FF2B5EF4-FFF2-40B4-BE49-F238E27FC236}">
                <a16:creationId xmlns:a16="http://schemas.microsoft.com/office/drawing/2014/main" id="{58EA9670-8083-4C97-AA02-EA9F5B1CED03}"/>
              </a:ext>
            </a:extLst>
          </p:cNvPr>
          <p:cNvSpPr>
            <a:spLocks noGrp="1"/>
          </p:cNvSpPr>
          <p:nvPr>
            <p:ph type="pic" sz="quarter" idx="17"/>
          </p:nvPr>
        </p:nvSpPr>
        <p:spPr>
          <a:xfrm>
            <a:off x="746760" y="3179392"/>
            <a:ext cx="10698480" cy="3040250"/>
          </a:xfrm>
          <a:prstGeom prst="rect">
            <a:avLst/>
          </a:prstGeom>
        </p:spPr>
        <p:txBody>
          <a:bodyPr/>
          <a:lstStyle>
            <a:lvl1pPr marL="0" indent="0" algn="ctr">
              <a:buNone/>
              <a:defRPr/>
            </a:lvl1pPr>
          </a:lstStyle>
          <a:p>
            <a:endParaRPr lang="en-CA"/>
          </a:p>
        </p:txBody>
      </p:sp>
      <p:sp>
        <p:nvSpPr>
          <p:cNvPr id="8" name="Title 1">
            <a:extLst>
              <a:ext uri="{FF2B5EF4-FFF2-40B4-BE49-F238E27FC236}">
                <a16:creationId xmlns:a16="http://schemas.microsoft.com/office/drawing/2014/main" id="{7B53DD52-3B32-4726-BCAF-2CFC2B3E6354}"/>
              </a:ext>
            </a:extLst>
          </p:cNvPr>
          <p:cNvSpPr>
            <a:spLocks noGrp="1"/>
          </p:cNvSpPr>
          <p:nvPr>
            <p:ph type="title" hasCustomPrompt="1"/>
          </p:nvPr>
        </p:nvSpPr>
        <p:spPr>
          <a:xfrm>
            <a:off x="746761" y="1795769"/>
            <a:ext cx="2673928" cy="945709"/>
          </a:xfrm>
          <a:prstGeom prst="rect">
            <a:avLst/>
          </a:prstGeom>
        </p:spPr>
        <p:txBody>
          <a:bodyPr lIns="0" tIns="0" anchor="b">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9" name="Content Placeholder 2">
            <a:extLst>
              <a:ext uri="{FF2B5EF4-FFF2-40B4-BE49-F238E27FC236}">
                <a16:creationId xmlns:a16="http://schemas.microsoft.com/office/drawing/2014/main" id="{1263E80E-A6A5-4CE4-8ECB-CAB226899011}"/>
              </a:ext>
            </a:extLst>
          </p:cNvPr>
          <p:cNvSpPr>
            <a:spLocks noGrp="1"/>
          </p:cNvSpPr>
          <p:nvPr>
            <p:ph sz="half" idx="33" hasCustomPrompt="1"/>
          </p:nvPr>
        </p:nvSpPr>
        <p:spPr>
          <a:xfrm>
            <a:off x="7692967" y="638359"/>
            <a:ext cx="3749040" cy="2103120"/>
          </a:xfrm>
          <a:prstGeom prst="rect">
            <a:avLst/>
          </a:prstGeom>
        </p:spPr>
        <p:txBody>
          <a:bodyPr anchor="b">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0" name="Content Placeholder 2">
            <a:extLst>
              <a:ext uri="{FF2B5EF4-FFF2-40B4-BE49-F238E27FC236}">
                <a16:creationId xmlns:a16="http://schemas.microsoft.com/office/drawing/2014/main" id="{8C5B8E49-DE4E-45FA-A4C6-603A69C2C088}"/>
              </a:ext>
            </a:extLst>
          </p:cNvPr>
          <p:cNvSpPr>
            <a:spLocks noGrp="1"/>
          </p:cNvSpPr>
          <p:nvPr>
            <p:ph sz="half" idx="34" hasCustomPrompt="1"/>
          </p:nvPr>
        </p:nvSpPr>
        <p:spPr>
          <a:xfrm>
            <a:off x="3705168" y="638358"/>
            <a:ext cx="3749040" cy="2103120"/>
          </a:xfrm>
          <a:prstGeom prst="rect">
            <a:avLst/>
          </a:prstGeom>
        </p:spPr>
        <p:txBody>
          <a:bodyPr anchor="b">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4" name="Text Placeholder 2">
            <a:extLst>
              <a:ext uri="{FF2B5EF4-FFF2-40B4-BE49-F238E27FC236}">
                <a16:creationId xmlns:a16="http://schemas.microsoft.com/office/drawing/2014/main" id="{16CEA261-00CA-4A4E-9976-6F73738C6F9D}"/>
              </a:ext>
            </a:extLst>
          </p:cNvPr>
          <p:cNvSpPr>
            <a:spLocks noGrp="1"/>
          </p:cNvSpPr>
          <p:nvPr>
            <p:ph type="body" idx="21" hasCustomPrompt="1"/>
          </p:nvPr>
        </p:nvSpPr>
        <p:spPr>
          <a:xfrm>
            <a:off x="746760" y="6219643"/>
            <a:ext cx="10698480" cy="320040"/>
          </a:xfrm>
          <a:prstGeom prst="rect">
            <a:avLst/>
          </a:prstGeom>
          <a:solidFill>
            <a:schemeClr val="tx2"/>
          </a:solidFill>
        </p:spPr>
        <p:txBody>
          <a:bodyPr anchor="ctr">
            <a:noAutofit/>
          </a:bodyPr>
          <a:lstStyle>
            <a:lvl1pPr marL="0" indent="0" algn="ctr" defTabSz="457200" rtl="0" eaLnBrk="1" latinLnBrk="0" hangingPunct="1">
              <a:lnSpc>
                <a:spcPct val="114000"/>
              </a:lnSpc>
              <a:spcBef>
                <a:spcPct val="0"/>
              </a:spcBef>
              <a:buNone/>
              <a:defRPr lang="en-US" sz="1400" kern="1200" spc="100" dirty="0">
                <a:solidFill>
                  <a:schemeClr val="bg1"/>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3" name="Slide Number Placeholder 10">
            <a:extLst>
              <a:ext uri="{FF2B5EF4-FFF2-40B4-BE49-F238E27FC236}">
                <a16:creationId xmlns:a16="http://schemas.microsoft.com/office/drawing/2014/main" id="{88451673-7C8C-409B-BEA1-EBB568171434}"/>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11" name="Graphic 10">
            <a:extLst>
              <a:ext uri="{FF2B5EF4-FFF2-40B4-BE49-F238E27FC236}">
                <a16:creationId xmlns:a16="http://schemas.microsoft.com/office/drawing/2014/main" id="{C007AA1E-9A82-4B01-B2B9-50A00F36962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51415" r="27243"/>
          <a:stretch/>
        </p:blipFill>
        <p:spPr>
          <a:xfrm>
            <a:off x="765294" y="318316"/>
            <a:ext cx="1703585" cy="1324747"/>
          </a:xfrm>
          <a:prstGeom prst="rect">
            <a:avLst/>
          </a:prstGeom>
        </p:spPr>
      </p:pic>
      <p:pic>
        <p:nvPicPr>
          <p:cNvPr id="12" name="Graphic 11">
            <a:extLst>
              <a:ext uri="{FF2B5EF4-FFF2-40B4-BE49-F238E27FC236}">
                <a16:creationId xmlns:a16="http://schemas.microsoft.com/office/drawing/2014/main" id="{BA8C87FB-C389-4494-865B-9C9619D54D6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64265"/>
          <a:stretch/>
        </p:blipFill>
        <p:spPr>
          <a:xfrm rot="10800000" flipH="1">
            <a:off x="1561172" y="0"/>
            <a:ext cx="1819322" cy="650138"/>
          </a:xfrm>
          <a:prstGeom prst="rect">
            <a:avLst/>
          </a:prstGeom>
        </p:spPr>
      </p:pic>
      <p:pic>
        <p:nvPicPr>
          <p:cNvPr id="15" name="Graphic 14">
            <a:extLst>
              <a:ext uri="{FF2B5EF4-FFF2-40B4-BE49-F238E27FC236}">
                <a16:creationId xmlns:a16="http://schemas.microsoft.com/office/drawing/2014/main" id="{CD575CB1-B8D9-44B6-9794-A9CA7CB3229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554" t="-8890" r="-1009" b="-1716"/>
          <a:stretch/>
        </p:blipFill>
        <p:spPr>
          <a:xfrm>
            <a:off x="1373505" y="62787"/>
            <a:ext cx="1219200" cy="925908"/>
          </a:xfrm>
          <a:prstGeom prst="rect">
            <a:avLst/>
          </a:prstGeom>
        </p:spPr>
      </p:pic>
    </p:spTree>
    <p:extLst>
      <p:ext uri="{BB962C8B-B14F-4D97-AF65-F5344CB8AC3E}">
        <p14:creationId xmlns:p14="http://schemas.microsoft.com/office/powerpoint/2010/main" val="2584646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in Text Center">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FAC11E4D-78EC-47CA-A06F-209F1771BBA5}"/>
              </a:ext>
            </a:extLst>
          </p:cNvPr>
          <p:cNvSpPr>
            <a:spLocks noGrp="1"/>
          </p:cNvSpPr>
          <p:nvPr>
            <p:ph type="pic" sz="quarter" idx="17"/>
          </p:nvPr>
        </p:nvSpPr>
        <p:spPr>
          <a:xfrm>
            <a:off x="0" y="0"/>
            <a:ext cx="3429000" cy="6858000"/>
          </a:xfrm>
          <a:prstGeom prst="rect">
            <a:avLst/>
          </a:prstGeom>
        </p:spPr>
        <p:txBody>
          <a:bodyPr/>
          <a:lstStyle>
            <a:lvl1pPr marL="0" indent="0" algn="ctr">
              <a:buNone/>
              <a:defRPr/>
            </a:lvl1pPr>
          </a:lstStyle>
          <a:p>
            <a:endParaRPr lang="en-CA"/>
          </a:p>
        </p:txBody>
      </p:sp>
      <p:sp>
        <p:nvSpPr>
          <p:cNvPr id="8" name="Picture Placeholder 12">
            <a:extLst>
              <a:ext uri="{FF2B5EF4-FFF2-40B4-BE49-F238E27FC236}">
                <a16:creationId xmlns:a16="http://schemas.microsoft.com/office/drawing/2014/main" id="{C0AF7826-FE01-451C-92B9-E2BA6BBB06AA}"/>
              </a:ext>
            </a:extLst>
          </p:cNvPr>
          <p:cNvSpPr>
            <a:spLocks noGrp="1"/>
          </p:cNvSpPr>
          <p:nvPr>
            <p:ph type="pic" sz="quarter" idx="18"/>
          </p:nvPr>
        </p:nvSpPr>
        <p:spPr>
          <a:xfrm>
            <a:off x="8763000" y="0"/>
            <a:ext cx="3429000" cy="6858000"/>
          </a:xfrm>
          <a:prstGeom prst="rect">
            <a:avLst/>
          </a:prstGeom>
        </p:spPr>
        <p:txBody>
          <a:bodyPr/>
          <a:lstStyle>
            <a:lvl1pPr marL="0" indent="0" algn="ctr">
              <a:buNone/>
              <a:defRPr/>
            </a:lvl1pPr>
          </a:lstStyle>
          <a:p>
            <a:endParaRPr lang="en-CA"/>
          </a:p>
        </p:txBody>
      </p:sp>
      <p:sp>
        <p:nvSpPr>
          <p:cNvPr id="15" name="Title 1">
            <a:extLst>
              <a:ext uri="{FF2B5EF4-FFF2-40B4-BE49-F238E27FC236}">
                <a16:creationId xmlns:a16="http://schemas.microsoft.com/office/drawing/2014/main" id="{70456E66-20AC-46D8-A8BF-1BF0E915F739}"/>
              </a:ext>
            </a:extLst>
          </p:cNvPr>
          <p:cNvSpPr>
            <a:spLocks noGrp="1"/>
          </p:cNvSpPr>
          <p:nvPr>
            <p:ph type="title" hasCustomPrompt="1"/>
          </p:nvPr>
        </p:nvSpPr>
        <p:spPr>
          <a:xfrm>
            <a:off x="4084320" y="641797"/>
            <a:ext cx="402336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16" name="Content Placeholder 2">
            <a:extLst>
              <a:ext uri="{FF2B5EF4-FFF2-40B4-BE49-F238E27FC236}">
                <a16:creationId xmlns:a16="http://schemas.microsoft.com/office/drawing/2014/main" id="{040FF03A-F46C-4874-B9C5-5752ECA4A5BD}"/>
              </a:ext>
            </a:extLst>
          </p:cNvPr>
          <p:cNvSpPr>
            <a:spLocks noGrp="1"/>
          </p:cNvSpPr>
          <p:nvPr>
            <p:ph sz="half" idx="33" hasCustomPrompt="1"/>
          </p:nvPr>
        </p:nvSpPr>
        <p:spPr>
          <a:xfrm>
            <a:off x="4084320" y="1154524"/>
            <a:ext cx="4023360" cy="4495428"/>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9" name="Slide Number Placeholder 10">
            <a:extLst>
              <a:ext uri="{FF2B5EF4-FFF2-40B4-BE49-F238E27FC236}">
                <a16:creationId xmlns:a16="http://schemas.microsoft.com/office/drawing/2014/main" id="{0CDF7544-465A-419D-B712-77CAAD9293D5}"/>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1" name="Text Placeholder 2">
            <a:extLst>
              <a:ext uri="{FF2B5EF4-FFF2-40B4-BE49-F238E27FC236}">
                <a16:creationId xmlns:a16="http://schemas.microsoft.com/office/drawing/2014/main" id="{4BD29AB3-D5AF-4B07-8F8D-FAC5EB8C6894}"/>
              </a:ext>
            </a:extLst>
          </p:cNvPr>
          <p:cNvSpPr>
            <a:spLocks noGrp="1"/>
          </p:cNvSpPr>
          <p:nvPr>
            <p:ph type="body" idx="15" hasCustomPrompt="1"/>
          </p:nvPr>
        </p:nvSpPr>
        <p:spPr>
          <a:xfrm>
            <a:off x="3429000" y="6071616"/>
            <a:ext cx="5334000" cy="786384"/>
          </a:xfrm>
          <a:prstGeom prst="rect">
            <a:avLst/>
          </a:prstGeom>
          <a:solidFill>
            <a:schemeClr val="tx2"/>
          </a:solidFill>
        </p:spPr>
        <p:txBody>
          <a:bodyPr vert="horz" lIns="457200" tIns="45720" rIns="457200" bIns="45720" rtlCol="0" anchor="ctr">
            <a:noAutofit/>
          </a:bodyPr>
          <a:lstStyle>
            <a:lvl1pPr>
              <a:defRPr lang="en-US" sz="1400" spc="100" dirty="0">
                <a:solidFill>
                  <a:schemeClr val="bg1"/>
                </a:solidFill>
                <a:latin typeface="Raleway Medium" panose="020B0603030101060003" pitchFamily="34" charset="0"/>
              </a:defRPr>
            </a:lvl1pPr>
          </a:lstStyle>
          <a:p>
            <a:pPr marL="0" lvl="0" indent="0" algn="ctr" defTabSz="457200">
              <a:lnSpc>
                <a:spcPct val="114000"/>
              </a:lnSpc>
              <a:spcBef>
                <a:spcPct val="0"/>
              </a:spcBef>
              <a:buNone/>
            </a:pPr>
            <a:r>
              <a:rPr lang="en-US" dirty="0"/>
              <a:t>CLICK TO EDIT QUOTE TEXT</a:t>
            </a:r>
          </a:p>
        </p:txBody>
      </p:sp>
    </p:spTree>
    <p:extLst>
      <p:ext uri="{BB962C8B-B14F-4D97-AF65-F5344CB8AC3E}">
        <p14:creationId xmlns:p14="http://schemas.microsoft.com/office/powerpoint/2010/main" val="119359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9B0AE-6887-469D-8BC5-9A3F4BCD99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3D3583-9F9C-4F19-A5EC-6B65DF9ACD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4FCC8B-4FCA-4A46-A49E-707F5AC97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70CC0-1DF8-4DA9-B884-335B6393BACA}"/>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6" name="Footer Placeholder 5">
            <a:extLst>
              <a:ext uri="{FF2B5EF4-FFF2-40B4-BE49-F238E27FC236}">
                <a16:creationId xmlns:a16="http://schemas.microsoft.com/office/drawing/2014/main" id="{55730166-9D10-417F-BFBE-F7DF23855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480B1-14C3-425B-B586-F86DB1BB6B76}"/>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14168520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ulti-Content Columns">
    <p:spTree>
      <p:nvGrpSpPr>
        <p:cNvPr id="1" name=""/>
        <p:cNvGrpSpPr/>
        <p:nvPr/>
      </p:nvGrpSpPr>
      <p:grpSpPr>
        <a:xfrm>
          <a:off x="0" y="0"/>
          <a:ext cx="0" cy="0"/>
          <a:chOff x="0" y="0"/>
          <a:chExt cx="0" cy="0"/>
        </a:xfrm>
      </p:grpSpPr>
      <p:sp>
        <p:nvSpPr>
          <p:cNvPr id="263" name="Title 1">
            <a:extLst>
              <a:ext uri="{FF2B5EF4-FFF2-40B4-BE49-F238E27FC236}">
                <a16:creationId xmlns:a16="http://schemas.microsoft.com/office/drawing/2014/main" id="{F8BC83FD-E78C-4695-AC5E-09C1D628DD52}"/>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l">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40" name="Content Placeholder 2">
            <a:extLst>
              <a:ext uri="{FF2B5EF4-FFF2-40B4-BE49-F238E27FC236}">
                <a16:creationId xmlns:a16="http://schemas.microsoft.com/office/drawing/2014/main" id="{832DDECF-3819-4307-8A80-B967872A86DC}"/>
              </a:ext>
            </a:extLst>
          </p:cNvPr>
          <p:cNvSpPr>
            <a:spLocks noGrp="1"/>
          </p:cNvSpPr>
          <p:nvPr>
            <p:ph sz="half" idx="33" hasCustomPrompt="1"/>
          </p:nvPr>
        </p:nvSpPr>
        <p:spPr>
          <a:xfrm>
            <a:off x="6309360" y="1380092"/>
            <a:ext cx="4343400" cy="423597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sp>
        <p:nvSpPr>
          <p:cNvPr id="43" name="Content Placeholder 2">
            <a:extLst>
              <a:ext uri="{FF2B5EF4-FFF2-40B4-BE49-F238E27FC236}">
                <a16:creationId xmlns:a16="http://schemas.microsoft.com/office/drawing/2014/main" id="{FC30E937-07EE-4D57-9E29-15FBD5E84374}"/>
              </a:ext>
            </a:extLst>
          </p:cNvPr>
          <p:cNvSpPr>
            <a:spLocks noGrp="1"/>
          </p:cNvSpPr>
          <p:nvPr>
            <p:ph sz="half" idx="35" hasCustomPrompt="1"/>
          </p:nvPr>
        </p:nvSpPr>
        <p:spPr>
          <a:xfrm>
            <a:off x="1539240" y="1380092"/>
            <a:ext cx="4370832" cy="423597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sp>
        <p:nvSpPr>
          <p:cNvPr id="10" name="Slide Number Placeholder 10">
            <a:extLst>
              <a:ext uri="{FF2B5EF4-FFF2-40B4-BE49-F238E27FC236}">
                <a16:creationId xmlns:a16="http://schemas.microsoft.com/office/drawing/2014/main" id="{115D965D-B3B6-4DF9-96F3-E5FA1687C4BE}"/>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9" name="Text Placeholder 2">
            <a:extLst>
              <a:ext uri="{FF2B5EF4-FFF2-40B4-BE49-F238E27FC236}">
                <a16:creationId xmlns:a16="http://schemas.microsoft.com/office/drawing/2014/main" id="{1FC5EFF0-2FDB-4688-A7F1-6E4DA6C00908}"/>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pic>
        <p:nvPicPr>
          <p:cNvPr id="11" name="Graphic 10">
            <a:extLst>
              <a:ext uri="{FF2B5EF4-FFF2-40B4-BE49-F238E27FC236}">
                <a16:creationId xmlns:a16="http://schemas.microsoft.com/office/drawing/2014/main" id="{A2D53A65-2074-45FE-AF7A-F5A76646D2A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0588" r="29924"/>
          <a:stretch/>
        </p:blipFill>
        <p:spPr>
          <a:xfrm rot="5400000" flipV="1">
            <a:off x="-338528" y="3637785"/>
            <a:ext cx="1640840" cy="1074617"/>
          </a:xfrm>
          <a:prstGeom prst="rect">
            <a:avLst/>
          </a:prstGeom>
        </p:spPr>
      </p:pic>
      <p:pic>
        <p:nvPicPr>
          <p:cNvPr id="12" name="Graphic 11">
            <a:extLst>
              <a:ext uri="{FF2B5EF4-FFF2-40B4-BE49-F238E27FC236}">
                <a16:creationId xmlns:a16="http://schemas.microsoft.com/office/drawing/2014/main" id="{0B4AB0CC-689F-4995-AEF4-CE07FE4B6F5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64265"/>
          <a:stretch/>
        </p:blipFill>
        <p:spPr>
          <a:xfrm rot="5400000" flipH="1">
            <a:off x="-583567" y="5344716"/>
            <a:ext cx="1819322" cy="650138"/>
          </a:xfrm>
          <a:prstGeom prst="rect">
            <a:avLst/>
          </a:prstGeom>
        </p:spPr>
      </p:pic>
      <p:pic>
        <p:nvPicPr>
          <p:cNvPr id="15" name="Graphic 14">
            <a:extLst>
              <a:ext uri="{FF2B5EF4-FFF2-40B4-BE49-F238E27FC236}">
                <a16:creationId xmlns:a16="http://schemas.microsoft.com/office/drawing/2014/main" id="{577F26F1-162E-453B-A0A6-4FB12488E85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554" t="-8890" r="-1009" b="-1716"/>
          <a:stretch/>
        </p:blipFill>
        <p:spPr>
          <a:xfrm>
            <a:off x="18472" y="4519432"/>
            <a:ext cx="1219200" cy="925908"/>
          </a:xfrm>
          <a:prstGeom prst="rect">
            <a:avLst/>
          </a:prstGeom>
        </p:spPr>
      </p:pic>
    </p:spTree>
    <p:extLst>
      <p:ext uri="{BB962C8B-B14F-4D97-AF65-F5344CB8AC3E}">
        <p14:creationId xmlns:p14="http://schemas.microsoft.com/office/powerpoint/2010/main" val="1956024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ulti-Content Left">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4B6CBD5D-8C3A-46B2-9746-9CE0C6EAC039}"/>
              </a:ext>
            </a:extLst>
          </p:cNvPr>
          <p:cNvSpPr>
            <a:spLocks noGrp="1"/>
          </p:cNvSpPr>
          <p:nvPr>
            <p:ph type="sldNum" sz="quarter" idx="12"/>
          </p:nvPr>
        </p:nvSpPr>
        <p:spPr>
          <a:xfrm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22" name="Graphic 21">
            <a:extLst>
              <a:ext uri="{FF2B5EF4-FFF2-40B4-BE49-F238E27FC236}">
                <a16:creationId xmlns:a16="http://schemas.microsoft.com/office/drawing/2014/main" id="{DB9E6874-492F-4F8F-981A-4E8C750D20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64" y="569273"/>
            <a:ext cx="2341519" cy="2726638"/>
          </a:xfrm>
          <a:prstGeom prst="rect">
            <a:avLst/>
          </a:prstGeom>
        </p:spPr>
      </p:pic>
      <p:sp>
        <p:nvSpPr>
          <p:cNvPr id="23" name="Text Placeholder 2">
            <a:extLst>
              <a:ext uri="{FF2B5EF4-FFF2-40B4-BE49-F238E27FC236}">
                <a16:creationId xmlns:a16="http://schemas.microsoft.com/office/drawing/2014/main" id="{A40A8B1A-8883-42AC-92E9-B2E74BEA7950}"/>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10" name="Picture Placeholder 14">
            <a:extLst>
              <a:ext uri="{FF2B5EF4-FFF2-40B4-BE49-F238E27FC236}">
                <a16:creationId xmlns:a16="http://schemas.microsoft.com/office/drawing/2014/main" id="{5CAA1D7B-0B6E-4A7D-A1EB-E3934F5FCDCA}"/>
              </a:ext>
            </a:extLst>
          </p:cNvPr>
          <p:cNvSpPr>
            <a:spLocks noGrp="1"/>
          </p:cNvSpPr>
          <p:nvPr>
            <p:ph type="pic" sz="quarter" idx="16"/>
          </p:nvPr>
        </p:nvSpPr>
        <p:spPr>
          <a:xfrm>
            <a:off x="1280038" y="1193217"/>
            <a:ext cx="4467421" cy="4471566"/>
          </a:xfrm>
          <a:prstGeom prst="ellipse">
            <a:avLst/>
          </a:prstGeom>
        </p:spPr>
        <p:txBody>
          <a:bodyPr/>
          <a:lstStyle>
            <a:lvl1pPr marL="0" indent="0" algn="ctr">
              <a:buNone/>
              <a:defRPr/>
            </a:lvl1pPr>
          </a:lstStyle>
          <a:p>
            <a:endParaRPr lang="en-CA" dirty="0"/>
          </a:p>
        </p:txBody>
      </p:sp>
      <p:sp>
        <p:nvSpPr>
          <p:cNvPr id="11" name="Title 1">
            <a:extLst>
              <a:ext uri="{FF2B5EF4-FFF2-40B4-BE49-F238E27FC236}">
                <a16:creationId xmlns:a16="http://schemas.microsoft.com/office/drawing/2014/main" id="{6793C17E-E459-48BE-8D4D-A254F8DB5BFB}"/>
              </a:ext>
            </a:extLst>
          </p:cNvPr>
          <p:cNvSpPr>
            <a:spLocks noGrp="1"/>
          </p:cNvSpPr>
          <p:nvPr>
            <p:ph type="title" hasCustomPrompt="1"/>
          </p:nvPr>
        </p:nvSpPr>
        <p:spPr>
          <a:xfrm>
            <a:off x="6541130" y="1315735"/>
            <a:ext cx="4370832" cy="365760"/>
          </a:xfrm>
          <a:prstGeom prst="rect">
            <a:avLst/>
          </a:prstGeom>
        </p:spPr>
        <p:txBody>
          <a:bodyPr tIns="0" bIns="0" anchor="ctr">
            <a:noAutofit/>
          </a:bodyPr>
          <a:lstStyle>
            <a:lvl1pP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17" name="Content Placeholder 2">
            <a:extLst>
              <a:ext uri="{FF2B5EF4-FFF2-40B4-BE49-F238E27FC236}">
                <a16:creationId xmlns:a16="http://schemas.microsoft.com/office/drawing/2014/main" id="{2907C345-8C30-419D-AAAD-CBD57D32DD9C}"/>
              </a:ext>
            </a:extLst>
          </p:cNvPr>
          <p:cNvSpPr>
            <a:spLocks noGrp="1"/>
          </p:cNvSpPr>
          <p:nvPr>
            <p:ph sz="half" idx="33" hasCustomPrompt="1"/>
          </p:nvPr>
        </p:nvSpPr>
        <p:spPr>
          <a:xfrm>
            <a:off x="6547442" y="1829801"/>
            <a:ext cx="4343400" cy="3712464"/>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14000"/>
              </a:lnSpc>
              <a:spcBef>
                <a:spcPts val="0"/>
              </a:spcBef>
              <a:spcAft>
                <a:spcPts val="600"/>
              </a:spcAft>
              <a:buClr>
                <a:schemeClr val="bg2">
                  <a:lumMod val="75000"/>
                </a:schemeClr>
              </a:buClr>
              <a:buSzPct val="100000"/>
              <a:buFont typeface="Wingdings" panose="05000000000000000000" pitchFamily="2" charset="2"/>
              <a:buChar char=""/>
              <a:defRPr lang="en-US" sz="1800" kern="1200" dirty="0">
                <a:solidFill>
                  <a:schemeClr val="tx1"/>
                </a:solidFill>
                <a:latin typeface="+mn-lt"/>
                <a:ea typeface="+mn-ea"/>
                <a:cs typeface="+mn-cs"/>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marL="685800" lvl="1"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pPr>
            <a:r>
              <a:rPr lang="en-US" dirty="0"/>
              <a:t>Second level</a:t>
            </a:r>
          </a:p>
        </p:txBody>
      </p:sp>
      <p:pic>
        <p:nvPicPr>
          <p:cNvPr id="18" name="Graphic 17">
            <a:extLst>
              <a:ext uri="{FF2B5EF4-FFF2-40B4-BE49-F238E27FC236}">
                <a16:creationId xmlns:a16="http://schemas.microsoft.com/office/drawing/2014/main" id="{FE189F10-CC3A-4DDA-A50C-544BBE6B362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64265"/>
          <a:stretch/>
        </p:blipFill>
        <p:spPr>
          <a:xfrm rot="10800000" flipH="1">
            <a:off x="9845077" y="0"/>
            <a:ext cx="1819322" cy="650138"/>
          </a:xfrm>
          <a:prstGeom prst="rect">
            <a:avLst/>
          </a:prstGeom>
        </p:spPr>
      </p:pic>
      <p:pic>
        <p:nvPicPr>
          <p:cNvPr id="19" name="Graphic 18">
            <a:extLst>
              <a:ext uri="{FF2B5EF4-FFF2-40B4-BE49-F238E27FC236}">
                <a16:creationId xmlns:a16="http://schemas.microsoft.com/office/drawing/2014/main" id="{A86958B9-024B-445F-AE28-E9ED00E2FCD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554" t="-8890" r="-1009" b="-1716"/>
          <a:stretch/>
        </p:blipFill>
        <p:spPr>
          <a:xfrm>
            <a:off x="9658115" y="62787"/>
            <a:ext cx="1219200" cy="925908"/>
          </a:xfrm>
          <a:prstGeom prst="rect">
            <a:avLst/>
          </a:prstGeom>
        </p:spPr>
      </p:pic>
    </p:spTree>
    <p:extLst>
      <p:ext uri="{BB962C8B-B14F-4D97-AF65-F5344CB8AC3E}">
        <p14:creationId xmlns:p14="http://schemas.microsoft.com/office/powerpoint/2010/main" val="34681435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ulti-Content Left 2">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9" name="Rectangle 8">
            <a:extLst>
              <a:ext uri="{FF2B5EF4-FFF2-40B4-BE49-F238E27FC236}">
                <a16:creationId xmlns:a16="http://schemas.microsoft.com/office/drawing/2014/main" id="{B9E405AD-D225-476C-A3C6-C4F192013A72}"/>
              </a:ext>
            </a:extLst>
          </p:cNvPr>
          <p:cNvSpPr/>
          <p:nvPr userDrawn="1"/>
        </p:nvSpPr>
        <p:spPr>
          <a:xfrm>
            <a:off x="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 Placeholder 2">
            <a:extLst>
              <a:ext uri="{FF2B5EF4-FFF2-40B4-BE49-F238E27FC236}">
                <a16:creationId xmlns:a16="http://schemas.microsoft.com/office/drawing/2014/main" id="{5B3DD568-6ACF-4512-9FF0-9867856E52A5}"/>
              </a:ext>
            </a:extLst>
          </p:cNvPr>
          <p:cNvSpPr>
            <a:spLocks noGrp="1"/>
          </p:cNvSpPr>
          <p:nvPr>
            <p:ph type="body" idx="23" hasCustomPrompt="1"/>
          </p:nvPr>
        </p:nvSpPr>
        <p:spPr>
          <a:xfrm>
            <a:off x="399982" y="3169920"/>
            <a:ext cx="2629037" cy="2603554"/>
          </a:xfrm>
          <a:prstGeom prst="rect">
            <a:avLst/>
          </a:prstGeom>
        </p:spPr>
        <p:txBody>
          <a:bodyPr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6" name="Picture Placeholder 14">
            <a:extLst>
              <a:ext uri="{FF2B5EF4-FFF2-40B4-BE49-F238E27FC236}">
                <a16:creationId xmlns:a16="http://schemas.microsoft.com/office/drawing/2014/main" id="{27C40D2F-7A68-46F4-AB6C-0F4FDA2F2E78}"/>
              </a:ext>
            </a:extLst>
          </p:cNvPr>
          <p:cNvSpPr>
            <a:spLocks noGrp="1"/>
          </p:cNvSpPr>
          <p:nvPr>
            <p:ph type="pic" sz="quarter" idx="13"/>
          </p:nvPr>
        </p:nvSpPr>
        <p:spPr>
          <a:xfrm>
            <a:off x="571500" y="623950"/>
            <a:ext cx="2286000" cy="2286000"/>
          </a:xfrm>
          <a:prstGeom prst="ellipse">
            <a:avLst/>
          </a:prstGeom>
        </p:spPr>
        <p:txBody>
          <a:bodyPr/>
          <a:lstStyle>
            <a:lvl1pPr marL="0" indent="0" algn="ctr">
              <a:buNone/>
              <a:defRPr>
                <a:solidFill>
                  <a:schemeClr val="bg1"/>
                </a:solidFill>
              </a:defRPr>
            </a:lvl1pPr>
          </a:lstStyle>
          <a:p>
            <a:endParaRPr lang="en-CA" dirty="0"/>
          </a:p>
        </p:txBody>
      </p:sp>
      <p:sp>
        <p:nvSpPr>
          <p:cNvPr id="14" name="Text Placeholder 2">
            <a:extLst>
              <a:ext uri="{FF2B5EF4-FFF2-40B4-BE49-F238E27FC236}">
                <a16:creationId xmlns:a16="http://schemas.microsoft.com/office/drawing/2014/main" id="{C4BA4433-3135-4489-94F5-6CB1CC0FBAC0}"/>
              </a:ext>
            </a:extLst>
          </p:cNvPr>
          <p:cNvSpPr>
            <a:spLocks noGrp="1"/>
          </p:cNvSpPr>
          <p:nvPr>
            <p:ph type="body" idx="24" hasCustomPrompt="1"/>
          </p:nvPr>
        </p:nvSpPr>
        <p:spPr>
          <a:xfrm>
            <a:off x="399982" y="5773474"/>
            <a:ext cx="2629037" cy="607006"/>
          </a:xfrm>
          <a:prstGeom prst="rect">
            <a:avLst/>
          </a:prstGeom>
        </p:spPr>
        <p:txBody>
          <a:bodyPr anchor="t">
            <a:normAutofit/>
          </a:bodyPr>
          <a:lstStyle>
            <a:lvl1pPr marL="0" indent="0" algn="l">
              <a:lnSpc>
                <a:spcPct val="114000"/>
              </a:lnSpc>
              <a:spcBef>
                <a:spcPts val="0"/>
              </a:spcBef>
              <a:buNone/>
              <a:defRPr lang="en-US" sz="16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20" name="Content Placeholder 2">
            <a:extLst>
              <a:ext uri="{FF2B5EF4-FFF2-40B4-BE49-F238E27FC236}">
                <a16:creationId xmlns:a16="http://schemas.microsoft.com/office/drawing/2014/main" id="{DE1FF990-9673-4EC3-AF13-807F112AF873}"/>
              </a:ext>
            </a:extLst>
          </p:cNvPr>
          <p:cNvSpPr>
            <a:spLocks noGrp="1"/>
          </p:cNvSpPr>
          <p:nvPr>
            <p:ph sz="half" idx="34" hasCustomPrompt="1"/>
          </p:nvPr>
        </p:nvSpPr>
        <p:spPr>
          <a:xfrm>
            <a:off x="4858916" y="1297563"/>
            <a:ext cx="5375564" cy="4932969"/>
          </a:xfrm>
          <a:prstGeom prst="rect">
            <a:avLst/>
          </a:prstGeom>
        </p:spPr>
        <p:txBody>
          <a:bodyPr numCol="2"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3" name="Title 1">
            <a:extLst>
              <a:ext uri="{FF2B5EF4-FFF2-40B4-BE49-F238E27FC236}">
                <a16:creationId xmlns:a16="http://schemas.microsoft.com/office/drawing/2014/main" id="{51A90E75-2FEF-47C7-BAC1-0391136237ED}"/>
              </a:ext>
            </a:extLst>
          </p:cNvPr>
          <p:cNvSpPr>
            <a:spLocks noGrp="1"/>
          </p:cNvSpPr>
          <p:nvPr>
            <p:ph type="title" hasCustomPrompt="1"/>
          </p:nvPr>
        </p:nvSpPr>
        <p:spPr>
          <a:xfrm>
            <a:off x="4858916" y="623950"/>
            <a:ext cx="53949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14789411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8" name="Content Placeholder 2">
            <a:extLst>
              <a:ext uri="{FF2B5EF4-FFF2-40B4-BE49-F238E27FC236}">
                <a16:creationId xmlns:a16="http://schemas.microsoft.com/office/drawing/2014/main" id="{5DFAC51A-F0AA-409C-B2D1-698B1A37E21B}"/>
              </a:ext>
            </a:extLst>
          </p:cNvPr>
          <p:cNvSpPr>
            <a:spLocks noGrp="1"/>
          </p:cNvSpPr>
          <p:nvPr>
            <p:ph sz="half" idx="33" hasCustomPrompt="1"/>
          </p:nvPr>
        </p:nvSpPr>
        <p:spPr>
          <a:xfrm>
            <a:off x="3931920" y="1297563"/>
            <a:ext cx="7467600" cy="4932969"/>
          </a:xfrm>
          <a:prstGeom prst="rect">
            <a:avLst/>
          </a:prstGeom>
        </p:spPr>
        <p:txBody>
          <a:bodyPr numCol="2"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22" name="Rectangle 21">
            <a:extLst>
              <a:ext uri="{FF2B5EF4-FFF2-40B4-BE49-F238E27FC236}">
                <a16:creationId xmlns:a16="http://schemas.microsoft.com/office/drawing/2014/main" id="{10332F1C-A8F6-4474-A02E-1874584A3FF2}"/>
              </a:ext>
            </a:extLst>
          </p:cNvPr>
          <p:cNvSpPr/>
          <p:nvPr userDrawn="1"/>
        </p:nvSpPr>
        <p:spPr>
          <a:xfrm>
            <a:off x="1" y="4645891"/>
            <a:ext cx="3429000" cy="22121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5" name="Picture Placeholder 16">
            <a:extLst>
              <a:ext uri="{FF2B5EF4-FFF2-40B4-BE49-F238E27FC236}">
                <a16:creationId xmlns:a16="http://schemas.microsoft.com/office/drawing/2014/main" id="{79AD4852-588B-4BE5-9AB6-299366C8BC51}"/>
              </a:ext>
            </a:extLst>
          </p:cNvPr>
          <p:cNvSpPr>
            <a:spLocks noGrp="1"/>
          </p:cNvSpPr>
          <p:nvPr>
            <p:ph type="pic" sz="quarter" idx="14"/>
          </p:nvPr>
        </p:nvSpPr>
        <p:spPr>
          <a:xfrm>
            <a:off x="0" y="2"/>
            <a:ext cx="3429000" cy="4645891"/>
          </a:xfrm>
          <a:prstGeom prst="rect">
            <a:avLst/>
          </a:prstGeom>
        </p:spPr>
        <p:txBody>
          <a:bodyPr/>
          <a:lstStyle>
            <a:lvl1pPr marL="0" indent="0" algn="ctr">
              <a:buNone/>
              <a:defRPr/>
            </a:lvl1pPr>
          </a:lstStyle>
          <a:p>
            <a:endParaRPr lang="en-CA" dirty="0"/>
          </a:p>
        </p:txBody>
      </p:sp>
      <p:sp>
        <p:nvSpPr>
          <p:cNvPr id="9" name="Text Placeholder 2">
            <a:extLst>
              <a:ext uri="{FF2B5EF4-FFF2-40B4-BE49-F238E27FC236}">
                <a16:creationId xmlns:a16="http://schemas.microsoft.com/office/drawing/2014/main" id="{5EEFA98C-6D5F-4BCC-9AAD-E4AEF22522DB}"/>
              </a:ext>
            </a:extLst>
          </p:cNvPr>
          <p:cNvSpPr>
            <a:spLocks noGrp="1"/>
          </p:cNvSpPr>
          <p:nvPr>
            <p:ph type="body" idx="29" hasCustomPrompt="1"/>
          </p:nvPr>
        </p:nvSpPr>
        <p:spPr>
          <a:xfrm>
            <a:off x="399982" y="5528305"/>
            <a:ext cx="2656746" cy="731520"/>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4" name="Text Placeholder 2">
            <a:extLst>
              <a:ext uri="{FF2B5EF4-FFF2-40B4-BE49-F238E27FC236}">
                <a16:creationId xmlns:a16="http://schemas.microsoft.com/office/drawing/2014/main" id="{AFA483B1-B524-47D3-BD23-6876765C743D}"/>
              </a:ext>
            </a:extLst>
          </p:cNvPr>
          <p:cNvSpPr>
            <a:spLocks noGrp="1"/>
          </p:cNvSpPr>
          <p:nvPr>
            <p:ph type="body" sz="quarter" idx="32" hasCustomPrompt="1"/>
          </p:nvPr>
        </p:nvSpPr>
        <p:spPr>
          <a:xfrm>
            <a:off x="372272" y="4876750"/>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
        <p:nvSpPr>
          <p:cNvPr id="15" name="Title 1">
            <a:extLst>
              <a:ext uri="{FF2B5EF4-FFF2-40B4-BE49-F238E27FC236}">
                <a16:creationId xmlns:a16="http://schemas.microsoft.com/office/drawing/2014/main" id="{FA09C599-005E-4F33-8092-AE8F4E107F57}"/>
              </a:ext>
            </a:extLst>
          </p:cNvPr>
          <p:cNvSpPr>
            <a:spLocks noGrp="1"/>
          </p:cNvSpPr>
          <p:nvPr>
            <p:ph type="title" hasCustomPrompt="1"/>
          </p:nvPr>
        </p:nvSpPr>
        <p:spPr>
          <a:xfrm>
            <a:off x="3931920" y="627467"/>
            <a:ext cx="746760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387910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r+Circular Image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E405AD-D225-476C-A3C6-C4F192013A72}"/>
              </a:ext>
            </a:extLst>
          </p:cNvPr>
          <p:cNvSpPr/>
          <p:nvPr userDrawn="1"/>
        </p:nvSpPr>
        <p:spPr>
          <a:xfrm>
            <a:off x="876300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Slide Number Placeholder 10">
            <a:extLst>
              <a:ext uri="{FF2B5EF4-FFF2-40B4-BE49-F238E27FC236}">
                <a16:creationId xmlns:a16="http://schemas.microsoft.com/office/drawing/2014/main" id="{1FE4B398-26C6-4A3B-905F-999C94C9ECC2}"/>
              </a:ext>
            </a:extLst>
          </p:cNvPr>
          <p:cNvSpPr>
            <a:spLocks noGrp="1"/>
          </p:cNvSpPr>
          <p:nvPr>
            <p:ph type="sldNum" sz="quarter" idx="12"/>
          </p:nvPr>
        </p:nvSpPr>
        <p:spPr>
          <a:xfrm>
            <a:off x="253281"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20" name="Picture Placeholder 14">
            <a:extLst>
              <a:ext uri="{FF2B5EF4-FFF2-40B4-BE49-F238E27FC236}">
                <a16:creationId xmlns:a16="http://schemas.microsoft.com/office/drawing/2014/main" id="{64C4C56C-140E-4A17-AC65-E3FE940AD4BF}"/>
              </a:ext>
            </a:extLst>
          </p:cNvPr>
          <p:cNvSpPr>
            <a:spLocks noGrp="1" noChangeAspect="1"/>
          </p:cNvSpPr>
          <p:nvPr>
            <p:ph type="pic" sz="quarter" idx="13"/>
          </p:nvPr>
        </p:nvSpPr>
        <p:spPr>
          <a:xfrm>
            <a:off x="7391400" y="3487333"/>
            <a:ext cx="2743200" cy="2743200"/>
          </a:xfrm>
          <a:prstGeom prst="ellipse">
            <a:avLst/>
          </a:prstGeom>
        </p:spPr>
        <p:txBody>
          <a:bodyPr/>
          <a:lstStyle>
            <a:lvl1pPr marL="0" indent="0" algn="ctr">
              <a:buNone/>
              <a:defRPr/>
            </a:lvl1pPr>
          </a:lstStyle>
          <a:p>
            <a:endParaRPr lang="en-CA" dirty="0"/>
          </a:p>
        </p:txBody>
      </p:sp>
      <p:sp>
        <p:nvSpPr>
          <p:cNvPr id="24" name="Title 1">
            <a:extLst>
              <a:ext uri="{FF2B5EF4-FFF2-40B4-BE49-F238E27FC236}">
                <a16:creationId xmlns:a16="http://schemas.microsoft.com/office/drawing/2014/main" id="{4EFD92DE-000E-4102-8242-07FE851F4A59}"/>
              </a:ext>
            </a:extLst>
          </p:cNvPr>
          <p:cNvSpPr>
            <a:spLocks noGrp="1"/>
          </p:cNvSpPr>
          <p:nvPr>
            <p:ph type="title" hasCustomPrompt="1"/>
          </p:nvPr>
        </p:nvSpPr>
        <p:spPr>
          <a:xfrm>
            <a:off x="1722460" y="3084489"/>
            <a:ext cx="4370832" cy="369332"/>
          </a:xfrm>
          <a:prstGeom prst="rect">
            <a:avLst/>
          </a:prstGeom>
        </p:spPr>
        <p:txBody>
          <a:bodyPr wrap="square" lIns="0">
            <a:normAutofit/>
          </a:bodyPr>
          <a:lstStyle>
            <a:lvl1pPr>
              <a:defRPr lang="en-CA" sz="2000" kern="1200" dirty="0">
                <a:solidFill>
                  <a:schemeClr val="tx2"/>
                </a:solidFill>
                <a:latin typeface="+mj-lt"/>
                <a:ea typeface="+mn-ea"/>
                <a:cs typeface="+mn-cs"/>
              </a:defRPr>
            </a:lvl1pPr>
          </a:lstStyle>
          <a:p>
            <a:r>
              <a:rPr lang="en-US" dirty="0"/>
              <a:t>Click to edit title</a:t>
            </a:r>
            <a:endParaRPr lang="en-CA" dirty="0"/>
          </a:p>
        </p:txBody>
      </p:sp>
      <p:sp>
        <p:nvSpPr>
          <p:cNvPr id="25" name="Text Placeholder 2">
            <a:extLst>
              <a:ext uri="{FF2B5EF4-FFF2-40B4-BE49-F238E27FC236}">
                <a16:creationId xmlns:a16="http://schemas.microsoft.com/office/drawing/2014/main" id="{66690087-10CA-448D-8A12-21385C1B9DF2}"/>
              </a:ext>
            </a:extLst>
          </p:cNvPr>
          <p:cNvSpPr>
            <a:spLocks noGrp="1"/>
          </p:cNvSpPr>
          <p:nvPr>
            <p:ph type="body" idx="16" hasCustomPrompt="1"/>
          </p:nvPr>
        </p:nvSpPr>
        <p:spPr>
          <a:xfrm>
            <a:off x="1722460" y="641797"/>
            <a:ext cx="4370832" cy="2368733"/>
          </a:xfrm>
          <a:prstGeom prst="rect">
            <a:avLst/>
          </a:prstGeom>
        </p:spPr>
        <p:txBody>
          <a:bodyPr lIns="0" anchor="t">
            <a:normAutofit/>
          </a:bodyPr>
          <a:lstStyle>
            <a:lvl1pPr marL="0" indent="0" algn="l">
              <a:lnSpc>
                <a:spcPct val="114000"/>
              </a:lnSpc>
              <a:spcBef>
                <a:spcPts val="0"/>
              </a:spcBef>
              <a:buNone/>
              <a:defRPr lang="en-US" sz="2600" kern="1200" spc="100" dirty="0">
                <a:solidFill>
                  <a:schemeClr val="bg2">
                    <a:lumMod val="10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MAIN TEXT</a:t>
            </a:r>
          </a:p>
        </p:txBody>
      </p:sp>
      <p:sp>
        <p:nvSpPr>
          <p:cNvPr id="26" name="Content Placeholder 2">
            <a:extLst>
              <a:ext uri="{FF2B5EF4-FFF2-40B4-BE49-F238E27FC236}">
                <a16:creationId xmlns:a16="http://schemas.microsoft.com/office/drawing/2014/main" id="{24C68A4C-3DB7-4982-A5B0-FFD476E153E1}"/>
              </a:ext>
            </a:extLst>
          </p:cNvPr>
          <p:cNvSpPr>
            <a:spLocks noGrp="1"/>
          </p:cNvSpPr>
          <p:nvPr>
            <p:ph sz="half" idx="34" hasCustomPrompt="1"/>
          </p:nvPr>
        </p:nvSpPr>
        <p:spPr>
          <a:xfrm>
            <a:off x="1722460" y="3724321"/>
            <a:ext cx="4370832" cy="2292268"/>
          </a:xfrm>
          <a:prstGeom prst="rect">
            <a:avLst/>
          </a:prstGeom>
        </p:spPr>
        <p:txBody>
          <a:bodyPr lIns="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4" name="Text Placeholder 2">
            <a:extLst>
              <a:ext uri="{FF2B5EF4-FFF2-40B4-BE49-F238E27FC236}">
                <a16:creationId xmlns:a16="http://schemas.microsoft.com/office/drawing/2014/main" id="{FD46005C-29E3-4E63-BD02-86A8ED92985F}"/>
              </a:ext>
            </a:extLst>
          </p:cNvPr>
          <p:cNvSpPr>
            <a:spLocks noGrp="1"/>
          </p:cNvSpPr>
          <p:nvPr>
            <p:ph type="body" idx="29" hasCustomPrompt="1"/>
          </p:nvPr>
        </p:nvSpPr>
        <p:spPr>
          <a:xfrm>
            <a:off x="9141167" y="1055353"/>
            <a:ext cx="2656746" cy="2315313"/>
          </a:xfrm>
          <a:prstGeom prst="rect">
            <a:avLst/>
          </a:prstGeom>
        </p:spPr>
        <p:txBody>
          <a:bodyPr wrap="square" anchor="t">
            <a:normAutofit/>
          </a:bodyPr>
          <a:lstStyle>
            <a:lvl1pPr marL="0" indent="0" algn="l">
              <a:lnSpc>
                <a:spcPct val="114000"/>
              </a:lnSpc>
              <a:spcBef>
                <a:spcPts val="0"/>
              </a:spcBef>
              <a:buNone/>
              <a:defRPr lang="en-US" sz="18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5" name="Text Placeholder 2">
            <a:extLst>
              <a:ext uri="{FF2B5EF4-FFF2-40B4-BE49-F238E27FC236}">
                <a16:creationId xmlns:a16="http://schemas.microsoft.com/office/drawing/2014/main" id="{FEE2101E-7879-4785-B9C9-0A8A782F1968}"/>
              </a:ext>
            </a:extLst>
          </p:cNvPr>
          <p:cNvSpPr>
            <a:spLocks noGrp="1"/>
          </p:cNvSpPr>
          <p:nvPr>
            <p:ph type="body" sz="quarter" idx="32" hasCustomPrompt="1"/>
          </p:nvPr>
        </p:nvSpPr>
        <p:spPr>
          <a:xfrm>
            <a:off x="9113457" y="403799"/>
            <a:ext cx="914400" cy="687387"/>
          </a:xfrm>
        </p:spPr>
        <p:txBody>
          <a:bodyPr>
            <a:noAutofit/>
          </a:bodyPr>
          <a:lstStyle>
            <a:lvl1pPr marL="0" indent="0">
              <a:lnSpc>
                <a:spcPct val="90000"/>
              </a:lnSpc>
              <a:buNone/>
              <a:defRPr sz="12000">
                <a:ln w="12700">
                  <a:solidFill>
                    <a:schemeClr val="accent1"/>
                  </a:solidFill>
                </a:ln>
                <a:solidFill>
                  <a:schemeClr val="accent1"/>
                </a:solidFill>
                <a:latin typeface="Raleway SemiBold" panose="020B07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CA" dirty="0"/>
          </a:p>
        </p:txBody>
      </p:sp>
    </p:spTree>
    <p:extLst>
      <p:ext uri="{BB962C8B-B14F-4D97-AF65-F5344CB8AC3E}">
        <p14:creationId xmlns:p14="http://schemas.microsoft.com/office/powerpoint/2010/main" val="1473415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Images Righ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D4E9FDDB-F95E-4A34-B212-B12FCE901205}"/>
              </a:ext>
            </a:extLst>
          </p:cNvPr>
          <p:cNvSpPr>
            <a:spLocks noGrp="1"/>
          </p:cNvSpPr>
          <p:nvPr>
            <p:ph type="pic" sz="quarter" idx="24"/>
          </p:nvPr>
        </p:nvSpPr>
        <p:spPr>
          <a:xfrm>
            <a:off x="670561" y="627063"/>
            <a:ext cx="8514078" cy="5448618"/>
          </a:xfrm>
          <a:prstGeom prst="rect">
            <a:avLst/>
          </a:prstGeom>
        </p:spPr>
        <p:txBody>
          <a:bodyPr/>
          <a:lstStyle>
            <a:lvl1pPr marL="0" indent="0" algn="ctr">
              <a:buNone/>
              <a:defRPr/>
            </a:lvl1pPr>
          </a:lstStyle>
          <a:p>
            <a:endParaRPr lang="en-CA"/>
          </a:p>
        </p:txBody>
      </p:sp>
      <p:sp>
        <p:nvSpPr>
          <p:cNvPr id="9" name="Picture Placeholder 2">
            <a:extLst>
              <a:ext uri="{FF2B5EF4-FFF2-40B4-BE49-F238E27FC236}">
                <a16:creationId xmlns:a16="http://schemas.microsoft.com/office/drawing/2014/main" id="{39232883-0E9B-4F4F-9454-E2E5B15DA373}"/>
              </a:ext>
            </a:extLst>
          </p:cNvPr>
          <p:cNvSpPr>
            <a:spLocks noGrp="1" noChangeAspect="1"/>
          </p:cNvSpPr>
          <p:nvPr>
            <p:ph type="pic" sz="quarter" idx="18"/>
          </p:nvPr>
        </p:nvSpPr>
        <p:spPr>
          <a:xfrm>
            <a:off x="7833359" y="1016000"/>
            <a:ext cx="2743200" cy="2743200"/>
          </a:xfrm>
          <a:prstGeom prst="ellipse">
            <a:avLst/>
          </a:prstGeom>
        </p:spPr>
        <p:txBody>
          <a:bodyPr>
            <a:normAutofit/>
          </a:bodyPr>
          <a:lstStyle>
            <a:lvl1pPr marL="0" indent="0" algn="ctr">
              <a:buNone/>
              <a:defRPr sz="2400">
                <a:solidFill>
                  <a:schemeClr val="tx1"/>
                </a:solidFill>
              </a:defRPr>
            </a:lvl1pPr>
          </a:lstStyle>
          <a:p>
            <a:endParaRPr lang="en-CA" dirty="0"/>
          </a:p>
        </p:txBody>
      </p:sp>
      <p:sp>
        <p:nvSpPr>
          <p:cNvPr id="13" name="Text Placeholder 2">
            <a:extLst>
              <a:ext uri="{FF2B5EF4-FFF2-40B4-BE49-F238E27FC236}">
                <a16:creationId xmlns:a16="http://schemas.microsoft.com/office/drawing/2014/main" id="{9819F641-89C6-499A-8400-C9CD2E5935FA}"/>
              </a:ext>
            </a:extLst>
          </p:cNvPr>
          <p:cNvSpPr>
            <a:spLocks noGrp="1"/>
          </p:cNvSpPr>
          <p:nvPr>
            <p:ph type="body" idx="21" hasCustomPrompt="1"/>
          </p:nvPr>
        </p:nvSpPr>
        <p:spPr>
          <a:xfrm>
            <a:off x="678180" y="6219643"/>
            <a:ext cx="10835640" cy="320040"/>
          </a:xfrm>
          <a:prstGeom prst="rect">
            <a:avLst/>
          </a:prstGeom>
          <a:solidFill>
            <a:schemeClr val="tx2"/>
          </a:solidFill>
        </p:spPr>
        <p:txBody>
          <a:bodyPr anchor="ctr">
            <a:noAutofit/>
          </a:bodyPr>
          <a:lstStyle>
            <a:lvl1pPr marL="0" indent="0" algn="ctr" defTabSz="457200" rtl="0" eaLnBrk="1" latinLnBrk="0" hangingPunct="1">
              <a:lnSpc>
                <a:spcPct val="114000"/>
              </a:lnSpc>
              <a:spcBef>
                <a:spcPct val="0"/>
              </a:spcBef>
              <a:buNone/>
              <a:defRPr lang="en-US" sz="1400" kern="1200" spc="100" dirty="0">
                <a:solidFill>
                  <a:schemeClr val="bg1"/>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4" name="Slide Number Placeholder 10">
            <a:extLst>
              <a:ext uri="{FF2B5EF4-FFF2-40B4-BE49-F238E27FC236}">
                <a16:creationId xmlns:a16="http://schemas.microsoft.com/office/drawing/2014/main" id="{F9601F45-D78F-4986-8DAB-5A3B9FEE3445}"/>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12" name="Graphic 11">
            <a:extLst>
              <a:ext uri="{FF2B5EF4-FFF2-40B4-BE49-F238E27FC236}">
                <a16:creationId xmlns:a16="http://schemas.microsoft.com/office/drawing/2014/main" id="{CB5C7496-E1D3-43C9-8721-4AA158408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5841" y="3273017"/>
            <a:ext cx="2341519" cy="2726638"/>
          </a:xfrm>
          <a:prstGeom prst="rect">
            <a:avLst/>
          </a:prstGeom>
        </p:spPr>
      </p:pic>
    </p:spTree>
    <p:extLst>
      <p:ext uri="{BB962C8B-B14F-4D97-AF65-F5344CB8AC3E}">
        <p14:creationId xmlns:p14="http://schemas.microsoft.com/office/powerpoint/2010/main" val="2522610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s Righ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89D7DEED-CA24-4312-BDB7-3F62C862EC22}"/>
              </a:ext>
            </a:extLst>
          </p:cNvPr>
          <p:cNvSpPr>
            <a:spLocks noGrp="1"/>
          </p:cNvSpPr>
          <p:nvPr>
            <p:ph type="pic" sz="quarter" idx="22"/>
          </p:nvPr>
        </p:nvSpPr>
        <p:spPr>
          <a:xfrm>
            <a:off x="0" y="-2"/>
            <a:ext cx="6096000" cy="6858001"/>
          </a:xfrm>
          <a:prstGeom prst="rect">
            <a:avLst/>
          </a:prstGeom>
        </p:spPr>
        <p:txBody>
          <a:bodyPr/>
          <a:lstStyle>
            <a:lvl1pPr marL="0" indent="0" algn="ctr">
              <a:buNone/>
              <a:defRPr/>
            </a:lvl1pPr>
          </a:lstStyle>
          <a:p>
            <a:endParaRPr lang="en-CA"/>
          </a:p>
        </p:txBody>
      </p:sp>
      <p:sp>
        <p:nvSpPr>
          <p:cNvPr id="9" name="Picture Placeholder 2">
            <a:extLst>
              <a:ext uri="{FF2B5EF4-FFF2-40B4-BE49-F238E27FC236}">
                <a16:creationId xmlns:a16="http://schemas.microsoft.com/office/drawing/2014/main" id="{39232883-0E9B-4F4F-9454-E2E5B15DA373}"/>
              </a:ext>
            </a:extLst>
          </p:cNvPr>
          <p:cNvSpPr>
            <a:spLocks noGrp="1" noChangeAspect="1"/>
          </p:cNvSpPr>
          <p:nvPr>
            <p:ph type="pic" sz="quarter" idx="18"/>
          </p:nvPr>
        </p:nvSpPr>
        <p:spPr>
          <a:xfrm>
            <a:off x="6954984" y="1356358"/>
            <a:ext cx="4114800" cy="4114800"/>
          </a:xfrm>
          <a:prstGeom prst="ellipse">
            <a:avLst/>
          </a:prstGeom>
        </p:spPr>
        <p:txBody>
          <a:bodyPr>
            <a:normAutofit/>
          </a:bodyPr>
          <a:lstStyle>
            <a:lvl1pPr marL="0" indent="0" algn="ctr">
              <a:buNone/>
              <a:defRPr sz="2400">
                <a:solidFill>
                  <a:schemeClr val="tx1"/>
                </a:solidFill>
              </a:defRPr>
            </a:lvl1pPr>
          </a:lstStyle>
          <a:p>
            <a:endParaRPr lang="en-CA" dirty="0"/>
          </a:p>
        </p:txBody>
      </p:sp>
      <p:sp>
        <p:nvSpPr>
          <p:cNvPr id="22" name="Slide Number Placeholder 10">
            <a:extLst>
              <a:ext uri="{FF2B5EF4-FFF2-40B4-BE49-F238E27FC236}">
                <a16:creationId xmlns:a16="http://schemas.microsoft.com/office/drawing/2014/main" id="{882E7506-0E7B-4196-9CE5-689DC9E98272}"/>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7" name="Graphic 6">
            <a:extLst>
              <a:ext uri="{FF2B5EF4-FFF2-40B4-BE49-F238E27FC236}">
                <a16:creationId xmlns:a16="http://schemas.microsoft.com/office/drawing/2014/main" id="{7BA1E182-4B7B-4148-9872-FAC78C4110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4860" y="445948"/>
            <a:ext cx="2341519" cy="2726638"/>
          </a:xfrm>
          <a:prstGeom prst="rect">
            <a:avLst/>
          </a:prstGeom>
        </p:spPr>
      </p:pic>
    </p:spTree>
    <p:extLst>
      <p:ext uri="{BB962C8B-B14F-4D97-AF65-F5344CB8AC3E}">
        <p14:creationId xmlns:p14="http://schemas.microsoft.com/office/powerpoint/2010/main" val="40892284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8" name="Picture Placeholder 22">
            <a:extLst>
              <a:ext uri="{FF2B5EF4-FFF2-40B4-BE49-F238E27FC236}">
                <a16:creationId xmlns:a16="http://schemas.microsoft.com/office/drawing/2014/main" id="{A0262B3F-13EE-4D9F-A8FB-C0BFFBB3C2BF}"/>
              </a:ext>
            </a:extLst>
          </p:cNvPr>
          <p:cNvSpPr>
            <a:spLocks noGrp="1"/>
          </p:cNvSpPr>
          <p:nvPr>
            <p:ph type="pic" sz="quarter" idx="23"/>
          </p:nvPr>
        </p:nvSpPr>
        <p:spPr>
          <a:xfrm>
            <a:off x="6138099" y="627465"/>
            <a:ext cx="5349240" cy="5603068"/>
          </a:xfrm>
          <a:prstGeom prst="rect">
            <a:avLst/>
          </a:prstGeom>
        </p:spPr>
        <p:txBody>
          <a:bodyPr/>
          <a:lstStyle>
            <a:lvl1pPr marL="0" indent="0" algn="ctr">
              <a:buNone/>
              <a:defRPr/>
            </a:lvl1pPr>
          </a:lstStyle>
          <a:p>
            <a:endParaRPr lang="en-CA"/>
          </a:p>
        </p:txBody>
      </p:sp>
      <p:sp>
        <p:nvSpPr>
          <p:cNvPr id="23" name="Picture Placeholder 22">
            <a:extLst>
              <a:ext uri="{FF2B5EF4-FFF2-40B4-BE49-F238E27FC236}">
                <a16:creationId xmlns:a16="http://schemas.microsoft.com/office/drawing/2014/main" id="{89D7DEED-CA24-4312-BDB7-3F62C862EC22}"/>
              </a:ext>
            </a:extLst>
          </p:cNvPr>
          <p:cNvSpPr>
            <a:spLocks noGrp="1"/>
          </p:cNvSpPr>
          <p:nvPr>
            <p:ph type="pic" sz="quarter" idx="22"/>
          </p:nvPr>
        </p:nvSpPr>
        <p:spPr>
          <a:xfrm>
            <a:off x="700651" y="627465"/>
            <a:ext cx="5349240" cy="5603068"/>
          </a:xfrm>
          <a:prstGeom prst="rect">
            <a:avLst/>
          </a:prstGeom>
        </p:spPr>
        <p:txBody>
          <a:bodyPr/>
          <a:lstStyle>
            <a:lvl1pPr marL="0" indent="0" algn="ctr">
              <a:buNone/>
              <a:defRPr/>
            </a:lvl1pPr>
          </a:lstStyle>
          <a:p>
            <a:endParaRPr lang="en-CA" dirty="0"/>
          </a:p>
        </p:txBody>
      </p:sp>
      <p:sp>
        <p:nvSpPr>
          <p:cNvPr id="9" name="Picture Placeholder 2">
            <a:extLst>
              <a:ext uri="{FF2B5EF4-FFF2-40B4-BE49-F238E27FC236}">
                <a16:creationId xmlns:a16="http://schemas.microsoft.com/office/drawing/2014/main" id="{39232883-0E9B-4F4F-9454-E2E5B15DA373}"/>
              </a:ext>
            </a:extLst>
          </p:cNvPr>
          <p:cNvSpPr>
            <a:spLocks noGrp="1" noChangeAspect="1"/>
          </p:cNvSpPr>
          <p:nvPr>
            <p:ph type="pic" sz="quarter" idx="18"/>
          </p:nvPr>
        </p:nvSpPr>
        <p:spPr>
          <a:xfrm>
            <a:off x="4036984" y="1379220"/>
            <a:ext cx="4099560" cy="4099560"/>
          </a:xfrm>
          <a:prstGeom prst="ellipse">
            <a:avLst/>
          </a:prstGeom>
          <a:ln w="76200">
            <a:solidFill>
              <a:schemeClr val="bg1"/>
            </a:solidFill>
          </a:ln>
        </p:spPr>
        <p:txBody>
          <a:bodyPr>
            <a:normAutofit/>
          </a:bodyPr>
          <a:lstStyle>
            <a:lvl1pPr marL="0" indent="0" algn="ctr">
              <a:buNone/>
              <a:defRPr sz="2400">
                <a:solidFill>
                  <a:schemeClr val="tx1"/>
                </a:solidFill>
              </a:defRPr>
            </a:lvl1pPr>
          </a:lstStyle>
          <a:p>
            <a:endParaRPr lang="en-CA" dirty="0"/>
          </a:p>
        </p:txBody>
      </p:sp>
      <p:sp>
        <p:nvSpPr>
          <p:cNvPr id="13" name="Slide Number Placeholder 10">
            <a:extLst>
              <a:ext uri="{FF2B5EF4-FFF2-40B4-BE49-F238E27FC236}">
                <a16:creationId xmlns:a16="http://schemas.microsoft.com/office/drawing/2014/main" id="{ABEF42D9-7DBF-4BCF-B8C2-85C05D95ED4D}"/>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Tree>
    <p:extLst>
      <p:ext uri="{BB962C8B-B14F-4D97-AF65-F5344CB8AC3E}">
        <p14:creationId xmlns:p14="http://schemas.microsoft.com/office/powerpoint/2010/main" val="3130271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in Text Right">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C0AF7826-FE01-451C-92B9-E2BA6BBB06AA}"/>
              </a:ext>
            </a:extLst>
          </p:cNvPr>
          <p:cNvSpPr>
            <a:spLocks noGrp="1"/>
          </p:cNvSpPr>
          <p:nvPr>
            <p:ph type="pic" sz="quarter" idx="18"/>
          </p:nvPr>
        </p:nvSpPr>
        <p:spPr>
          <a:xfrm>
            <a:off x="7998691" y="0"/>
            <a:ext cx="3429000" cy="6858000"/>
          </a:xfrm>
          <a:prstGeom prst="rect">
            <a:avLst/>
          </a:prstGeom>
        </p:spPr>
        <p:txBody>
          <a:bodyPr/>
          <a:lstStyle>
            <a:lvl1pPr marL="0" indent="0" algn="ctr">
              <a:buNone/>
              <a:defRPr/>
            </a:lvl1pPr>
          </a:lstStyle>
          <a:p>
            <a:endParaRPr lang="en-CA"/>
          </a:p>
        </p:txBody>
      </p:sp>
      <p:sp>
        <p:nvSpPr>
          <p:cNvPr id="9" name="Title 1">
            <a:extLst>
              <a:ext uri="{FF2B5EF4-FFF2-40B4-BE49-F238E27FC236}">
                <a16:creationId xmlns:a16="http://schemas.microsoft.com/office/drawing/2014/main" id="{51A666B7-4BFC-4B01-83EB-A60C9ECA7006}"/>
              </a:ext>
            </a:extLst>
          </p:cNvPr>
          <p:cNvSpPr>
            <a:spLocks noGrp="1"/>
          </p:cNvSpPr>
          <p:nvPr>
            <p:ph type="title" hasCustomPrompt="1"/>
          </p:nvPr>
        </p:nvSpPr>
        <p:spPr>
          <a:xfrm>
            <a:off x="764308" y="2891783"/>
            <a:ext cx="4833101" cy="329184"/>
          </a:xfrm>
          <a:prstGeom prst="rect">
            <a:avLst/>
          </a:prstGeom>
        </p:spPr>
        <p:txBody>
          <a:bodyPr anchor="t">
            <a:normAutofit/>
          </a:bodyPr>
          <a:lstStyle>
            <a:lvl1pPr>
              <a:defRPr lang="en-CA" sz="2000" kern="1200" dirty="0">
                <a:solidFill>
                  <a:schemeClr val="tx2"/>
                </a:solidFill>
                <a:latin typeface="+mj-lt"/>
                <a:ea typeface="+mj-ea"/>
                <a:cs typeface="+mj-cs"/>
              </a:defRPr>
            </a:lvl1pPr>
          </a:lstStyle>
          <a:p>
            <a:r>
              <a:rPr lang="en-US" dirty="0"/>
              <a:t>Click to edit title</a:t>
            </a:r>
            <a:endParaRPr lang="en-CA" dirty="0"/>
          </a:p>
        </p:txBody>
      </p:sp>
      <p:sp>
        <p:nvSpPr>
          <p:cNvPr id="10" name="Text Placeholder 2">
            <a:extLst>
              <a:ext uri="{FF2B5EF4-FFF2-40B4-BE49-F238E27FC236}">
                <a16:creationId xmlns:a16="http://schemas.microsoft.com/office/drawing/2014/main" id="{6C5F3786-8092-4B84-ADCD-80A86EA2AEAC}"/>
              </a:ext>
            </a:extLst>
          </p:cNvPr>
          <p:cNvSpPr>
            <a:spLocks noGrp="1"/>
          </p:cNvSpPr>
          <p:nvPr>
            <p:ph type="body" idx="16" hasCustomPrompt="1"/>
          </p:nvPr>
        </p:nvSpPr>
        <p:spPr>
          <a:xfrm>
            <a:off x="764308" y="627465"/>
            <a:ext cx="4833101" cy="2169120"/>
          </a:xfrm>
          <a:prstGeom prst="rect">
            <a:avLst/>
          </a:prstGeom>
        </p:spPr>
        <p:txBody>
          <a:bodyPr anchor="t">
            <a:normAutofit/>
          </a:bodyPr>
          <a:lstStyle>
            <a:lvl1pPr marL="0" indent="0" algn="l">
              <a:lnSpc>
                <a:spcPct val="114000"/>
              </a:lnSpc>
              <a:spcBef>
                <a:spcPts val="0"/>
              </a:spcBef>
              <a:buNone/>
              <a:defRPr lang="en-US" sz="2600" kern="1200" spc="100" dirty="0">
                <a:solidFill>
                  <a:schemeClr val="bg2">
                    <a:lumMod val="10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MAIN TEXT</a:t>
            </a:r>
          </a:p>
        </p:txBody>
      </p:sp>
      <p:sp>
        <p:nvSpPr>
          <p:cNvPr id="11" name="Content Placeholder 2">
            <a:extLst>
              <a:ext uri="{FF2B5EF4-FFF2-40B4-BE49-F238E27FC236}">
                <a16:creationId xmlns:a16="http://schemas.microsoft.com/office/drawing/2014/main" id="{D9A80F45-863A-4F75-A6A0-8D1F92DD2E3D}"/>
              </a:ext>
            </a:extLst>
          </p:cNvPr>
          <p:cNvSpPr>
            <a:spLocks noGrp="1"/>
          </p:cNvSpPr>
          <p:nvPr>
            <p:ph sz="half" idx="34" hasCustomPrompt="1"/>
          </p:nvPr>
        </p:nvSpPr>
        <p:spPr>
          <a:xfrm>
            <a:off x="764308" y="3510375"/>
            <a:ext cx="4833101" cy="2415863"/>
          </a:xfrm>
          <a:prstGeom prst="rect">
            <a:avLst/>
          </a:prstGeom>
        </p:spPr>
        <p:txBody>
          <a:bodyPr>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16" name="Text Placeholder 2">
            <a:extLst>
              <a:ext uri="{FF2B5EF4-FFF2-40B4-BE49-F238E27FC236}">
                <a16:creationId xmlns:a16="http://schemas.microsoft.com/office/drawing/2014/main" id="{DB360F97-FBF1-4ED8-8506-9736775BEEBF}"/>
              </a:ext>
            </a:extLst>
          </p:cNvPr>
          <p:cNvSpPr>
            <a:spLocks noGrp="1"/>
          </p:cNvSpPr>
          <p:nvPr>
            <p:ph type="body" idx="41" hasCustomPrompt="1"/>
          </p:nvPr>
        </p:nvSpPr>
        <p:spPr>
          <a:xfrm>
            <a:off x="764309" y="6219643"/>
            <a:ext cx="6583680" cy="320040"/>
          </a:xfrm>
          <a:prstGeom prst="rect">
            <a:avLst/>
          </a:prstGeom>
          <a:solidFill>
            <a:schemeClr val="tx2"/>
          </a:solidFill>
        </p:spPr>
        <p:txBody>
          <a:bodyPr anchor="ctr">
            <a:noAutofit/>
          </a:bodyPr>
          <a:lstStyle>
            <a:lvl1pPr marL="0" indent="0" algn="ctr" defTabSz="457200" rtl="0" eaLnBrk="1" latinLnBrk="0" hangingPunct="1">
              <a:lnSpc>
                <a:spcPct val="114000"/>
              </a:lnSpc>
              <a:spcBef>
                <a:spcPct val="0"/>
              </a:spcBef>
              <a:buNone/>
              <a:defRPr lang="en-US" sz="1400" kern="1200" spc="100" dirty="0">
                <a:solidFill>
                  <a:schemeClr val="bg1"/>
                </a:solidFill>
                <a:latin typeface="Raleway Medium" panose="020B0603030101060003"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QUOTE TEXT</a:t>
            </a:r>
          </a:p>
        </p:txBody>
      </p:sp>
      <p:sp>
        <p:nvSpPr>
          <p:cNvPr id="12" name="Slide Number Placeholder 10">
            <a:extLst>
              <a:ext uri="{FF2B5EF4-FFF2-40B4-BE49-F238E27FC236}">
                <a16:creationId xmlns:a16="http://schemas.microsoft.com/office/drawing/2014/main" id="{983C8A45-BA37-4662-AB47-A55C4A80E676}"/>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pic>
        <p:nvPicPr>
          <p:cNvPr id="15" name="Graphic 14">
            <a:extLst>
              <a:ext uri="{FF2B5EF4-FFF2-40B4-BE49-F238E27FC236}">
                <a16:creationId xmlns:a16="http://schemas.microsoft.com/office/drawing/2014/main" id="{1BC3B020-013D-4634-9E09-3DE706AA15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94591" y="1061388"/>
            <a:ext cx="2341519" cy="2726638"/>
          </a:xfrm>
          <a:prstGeom prst="rect">
            <a:avLst/>
          </a:prstGeom>
        </p:spPr>
      </p:pic>
    </p:spTree>
    <p:extLst>
      <p:ext uri="{BB962C8B-B14F-4D97-AF65-F5344CB8AC3E}">
        <p14:creationId xmlns:p14="http://schemas.microsoft.com/office/powerpoint/2010/main" val="2371798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Tree>
    <p:extLst>
      <p:ext uri="{BB962C8B-B14F-4D97-AF65-F5344CB8AC3E}">
        <p14:creationId xmlns:p14="http://schemas.microsoft.com/office/powerpoint/2010/main" val="1289453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2D251-CF68-404A-93E2-D1A5EA5B9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DA4AE-8ACC-481B-8E9A-5F8CDAF74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014F0C-FFE2-47DB-8AA3-160507B8D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DDF12D-C9CB-423A-BCD4-17B9DD8B7A3F}"/>
              </a:ext>
            </a:extLst>
          </p:cNvPr>
          <p:cNvSpPr>
            <a:spLocks noGrp="1"/>
          </p:cNvSpPr>
          <p:nvPr>
            <p:ph type="dt" sz="half" idx="10"/>
          </p:nvPr>
        </p:nvSpPr>
        <p:spPr/>
        <p:txBody>
          <a:bodyPr/>
          <a:lstStyle/>
          <a:p>
            <a:fld id="{09E3AE3E-0C62-4C58-AE97-9D9AB29CE04F}" type="datetimeFigureOut">
              <a:rPr lang="en-US" smtClean="0"/>
              <a:t>8/17/2021</a:t>
            </a:fld>
            <a:endParaRPr lang="en-US"/>
          </a:p>
        </p:txBody>
      </p:sp>
      <p:sp>
        <p:nvSpPr>
          <p:cNvPr id="6" name="Footer Placeholder 5">
            <a:extLst>
              <a:ext uri="{FF2B5EF4-FFF2-40B4-BE49-F238E27FC236}">
                <a16:creationId xmlns:a16="http://schemas.microsoft.com/office/drawing/2014/main" id="{CD4B1548-38CF-46FD-B8EC-2314FAA27C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334D2-810C-4B69-83BE-78E186DB29AB}"/>
              </a:ext>
            </a:extLst>
          </p:cNvPr>
          <p:cNvSpPr>
            <a:spLocks noGrp="1"/>
          </p:cNvSpPr>
          <p:nvPr>
            <p:ph type="sldNum" sz="quarter" idx="12"/>
          </p:nvPr>
        </p:nvSpPr>
        <p:spPr/>
        <p:txBody>
          <a:bodyPr/>
          <a:lstStyle/>
          <a:p>
            <a:fld id="{DF65D9FB-015C-400B-8A44-B037D4A18CB9}" type="slidenum">
              <a:rPr lang="en-US" smtClean="0"/>
              <a:t>‹#›</a:t>
            </a:fld>
            <a:endParaRPr lang="en-US"/>
          </a:p>
        </p:txBody>
      </p:sp>
    </p:spTree>
    <p:extLst>
      <p:ext uri="{BB962C8B-B14F-4D97-AF65-F5344CB8AC3E}">
        <p14:creationId xmlns:p14="http://schemas.microsoft.com/office/powerpoint/2010/main" val="15990213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Navy Right Column">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4" name="Title 1">
            <a:extLst>
              <a:ext uri="{FF2B5EF4-FFF2-40B4-BE49-F238E27FC236}">
                <a16:creationId xmlns:a16="http://schemas.microsoft.com/office/drawing/2014/main" id="{5580514A-3406-4BC1-B85D-1B0FAFD5F5C2}"/>
              </a:ext>
            </a:extLst>
          </p:cNvPr>
          <p:cNvSpPr>
            <a:spLocks noGrp="1"/>
          </p:cNvSpPr>
          <p:nvPr>
            <p:ph type="title" hasCustomPrompt="1"/>
          </p:nvPr>
        </p:nvSpPr>
        <p:spPr>
          <a:xfrm>
            <a:off x="5321476" y="641797"/>
            <a:ext cx="53949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6" name="Content Placeholder 2">
            <a:extLst>
              <a:ext uri="{FF2B5EF4-FFF2-40B4-BE49-F238E27FC236}">
                <a16:creationId xmlns:a16="http://schemas.microsoft.com/office/drawing/2014/main" id="{5969E41C-8236-4F43-BBCF-E4EAE31BF4A1}"/>
              </a:ext>
            </a:extLst>
          </p:cNvPr>
          <p:cNvSpPr>
            <a:spLocks noGrp="1"/>
          </p:cNvSpPr>
          <p:nvPr>
            <p:ph sz="half" idx="33" hasCustomPrompt="1"/>
          </p:nvPr>
        </p:nvSpPr>
        <p:spPr>
          <a:xfrm>
            <a:off x="5321476" y="1311894"/>
            <a:ext cx="539496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accent2">
              <a:lumMod val="75000"/>
            </a:schemeClr>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7" name="Slide Number Placeholder 10">
            <a:extLst>
              <a:ext uri="{FF2B5EF4-FFF2-40B4-BE49-F238E27FC236}">
                <a16:creationId xmlns:a16="http://schemas.microsoft.com/office/drawing/2014/main" id="{0BA19786-97C1-437A-A2D0-B034A3A0A479}"/>
              </a:ext>
            </a:extLst>
          </p:cNvPr>
          <p:cNvSpPr>
            <a:spLocks noGrp="1"/>
          </p:cNvSpPr>
          <p:nvPr>
            <p:ph type="sldNum" sz="quarter" idx="12"/>
          </p:nvPr>
        </p:nvSpPr>
        <p:spPr>
          <a:xfrm flipH="1" flipV="1">
            <a:off x="11664399" y="1565438"/>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41" name="Freeform: Shape 40">
            <a:extLst>
              <a:ext uri="{FF2B5EF4-FFF2-40B4-BE49-F238E27FC236}">
                <a16:creationId xmlns:a16="http://schemas.microsoft.com/office/drawing/2014/main" id="{E5E97C4C-3EE8-4D2D-9067-35E9920F999F}"/>
              </a:ext>
            </a:extLst>
          </p:cNvPr>
          <p:cNvSpPr/>
          <p:nvPr userDrawn="1"/>
        </p:nvSpPr>
        <p:spPr>
          <a:xfrm>
            <a:off x="-1" y="0"/>
            <a:ext cx="4630212" cy="6300892"/>
          </a:xfrm>
          <a:custGeom>
            <a:avLst/>
            <a:gdLst>
              <a:gd name="connsiteX0" fmla="*/ 4352082 w 4630212"/>
              <a:gd name="connsiteY0" fmla="*/ 2569978 h 6300892"/>
              <a:gd name="connsiteX1" fmla="*/ 4397802 w 4630212"/>
              <a:gd name="connsiteY1" fmla="*/ 2721425 h 6300892"/>
              <a:gd name="connsiteX2" fmla="*/ 4584492 w 4630212"/>
              <a:gd name="connsiteY2" fmla="*/ 3002413 h 6300892"/>
              <a:gd name="connsiteX3" fmla="*/ 4584492 w 4630212"/>
              <a:gd name="connsiteY3" fmla="*/ 3306260 h 6300892"/>
              <a:gd name="connsiteX4" fmla="*/ 4386372 w 4630212"/>
              <a:gd name="connsiteY4" fmla="*/ 3604393 h 6300892"/>
              <a:gd name="connsiteX5" fmla="*/ 4352082 w 4630212"/>
              <a:gd name="connsiteY5" fmla="*/ 3718693 h 6300892"/>
              <a:gd name="connsiteX6" fmla="*/ 0 w 4630212"/>
              <a:gd name="connsiteY6" fmla="*/ 0 h 6300892"/>
              <a:gd name="connsiteX7" fmla="*/ 4352081 w 4630212"/>
              <a:gd name="connsiteY7" fmla="*/ 0 h 6300892"/>
              <a:gd name="connsiteX8" fmla="*/ 4352081 w 4630212"/>
              <a:gd name="connsiteY8" fmla="*/ 6300892 h 6300892"/>
              <a:gd name="connsiteX9" fmla="*/ 0 w 4630212"/>
              <a:gd name="connsiteY9" fmla="*/ 6300892 h 630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0212" h="6300892">
                <a:moveTo>
                  <a:pt x="4352082" y="2569978"/>
                </a:moveTo>
                <a:cubicBezTo>
                  <a:pt x="4352082" y="2623318"/>
                  <a:pt x="4368275" y="2676658"/>
                  <a:pt x="4397802" y="2721425"/>
                </a:cubicBezTo>
                <a:lnTo>
                  <a:pt x="4584492" y="3002413"/>
                </a:lnTo>
                <a:cubicBezTo>
                  <a:pt x="4645452" y="3094805"/>
                  <a:pt x="4645452" y="3213868"/>
                  <a:pt x="4584492" y="3306260"/>
                </a:cubicBezTo>
                <a:lnTo>
                  <a:pt x="4386372" y="3604393"/>
                </a:lnTo>
                <a:cubicBezTo>
                  <a:pt x="4364465" y="3638683"/>
                  <a:pt x="4352082" y="3677735"/>
                  <a:pt x="4352082" y="3718693"/>
                </a:cubicBezTo>
                <a:close/>
                <a:moveTo>
                  <a:pt x="0" y="0"/>
                </a:moveTo>
                <a:lnTo>
                  <a:pt x="4352081" y="0"/>
                </a:lnTo>
                <a:lnTo>
                  <a:pt x="4352081" y="6300892"/>
                </a:lnTo>
                <a:lnTo>
                  <a:pt x="0" y="63008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800"/>
          </a:p>
        </p:txBody>
      </p:sp>
      <p:pic>
        <p:nvPicPr>
          <p:cNvPr id="43" name="Graphic 42">
            <a:extLst>
              <a:ext uri="{FF2B5EF4-FFF2-40B4-BE49-F238E27FC236}">
                <a16:creationId xmlns:a16="http://schemas.microsoft.com/office/drawing/2014/main" id="{34D72104-462C-4019-A15C-16B74029034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837" t="12263" r="23071" b="9185"/>
          <a:stretch/>
        </p:blipFill>
        <p:spPr>
          <a:xfrm>
            <a:off x="0" y="15156"/>
            <a:ext cx="4772781" cy="6285736"/>
          </a:xfrm>
          <a:prstGeom prst="rect">
            <a:avLst/>
          </a:prstGeom>
        </p:spPr>
      </p:pic>
      <p:cxnSp>
        <p:nvCxnSpPr>
          <p:cNvPr id="45" name="Straight Arrow Connector 44">
            <a:extLst>
              <a:ext uri="{FF2B5EF4-FFF2-40B4-BE49-F238E27FC236}">
                <a16:creationId xmlns:a16="http://schemas.microsoft.com/office/drawing/2014/main" id="{673C9A46-928C-49F2-BA48-4ABF2959EFE3}"/>
              </a:ext>
            </a:extLst>
          </p:cNvPr>
          <p:cNvCxnSpPr/>
          <p:nvPr userDrawn="1"/>
        </p:nvCxnSpPr>
        <p:spPr>
          <a:xfrm>
            <a:off x="3894881" y="3150446"/>
            <a:ext cx="457200" cy="0"/>
          </a:xfrm>
          <a:prstGeom prst="straightConnector1">
            <a:avLst/>
          </a:prstGeom>
          <a:ln w="1270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109" name="Content Placeholder 2">
            <a:extLst>
              <a:ext uri="{FF2B5EF4-FFF2-40B4-BE49-F238E27FC236}">
                <a16:creationId xmlns:a16="http://schemas.microsoft.com/office/drawing/2014/main" id="{F4EB55BF-96E9-40D0-8970-B70DDA5246D0}"/>
              </a:ext>
            </a:extLst>
          </p:cNvPr>
          <p:cNvSpPr>
            <a:spLocks noGrp="1"/>
          </p:cNvSpPr>
          <p:nvPr>
            <p:ph sz="half" idx="35" hasCustomPrompt="1"/>
          </p:nvPr>
        </p:nvSpPr>
        <p:spPr>
          <a:xfrm>
            <a:off x="438680" y="1007557"/>
            <a:ext cx="3474720" cy="3239320"/>
          </a:xfrm>
          <a:prstGeom prst="rect">
            <a:avLst/>
          </a:prstGeom>
        </p:spPr>
        <p:txBody>
          <a:bodyPr rIns="228600" numCol="1" spcCol="274320">
            <a:normAutofit/>
          </a:bodyPr>
          <a:lstStyle>
            <a:lvl1pPr marL="285750" indent="-285750">
              <a:lnSpc>
                <a:spcPct val="130000"/>
              </a:lnSpc>
              <a:spcBef>
                <a:spcPts val="0"/>
              </a:spcBef>
              <a:spcAft>
                <a:spcPts val="1200"/>
              </a:spcAft>
              <a:buClr>
                <a:schemeClr val="accent2"/>
              </a:buClr>
              <a:buFont typeface="Wingdings 3" panose="05040102010807070707" pitchFamily="18" charset="2"/>
              <a:buChar char="´"/>
              <a:defRPr lang="en-US" sz="1800" kern="1200" dirty="0">
                <a:solidFill>
                  <a:schemeClr val="bg1"/>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solidFill>
                  <a:schemeClr val="bg1"/>
                </a:solidFill>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3" name="Text Placeholder 2">
            <a:extLst>
              <a:ext uri="{FF2B5EF4-FFF2-40B4-BE49-F238E27FC236}">
                <a16:creationId xmlns:a16="http://schemas.microsoft.com/office/drawing/2014/main" id="{84DCB31B-8A23-4619-9817-DD90AB3B902F}"/>
              </a:ext>
            </a:extLst>
          </p:cNvPr>
          <p:cNvSpPr>
            <a:spLocks noGrp="1"/>
          </p:cNvSpPr>
          <p:nvPr>
            <p:ph type="body" sz="quarter" idx="36" hasCustomPrompt="1"/>
          </p:nvPr>
        </p:nvSpPr>
        <p:spPr>
          <a:xfrm>
            <a:off x="438149" y="638175"/>
            <a:ext cx="3474720" cy="369888"/>
          </a:xfrm>
        </p:spPr>
        <p:txBody>
          <a:bodyPr>
            <a:normAutofit/>
          </a:bodyPr>
          <a:lstStyle>
            <a:lvl1pPr marL="0" indent="0">
              <a:buNone/>
              <a:defRPr lang="en-CA" sz="1600" kern="1200" spc="20" dirty="0">
                <a:solidFill>
                  <a:schemeClr val="bg1"/>
                </a:solidFill>
                <a:latin typeface="Raleway SemiBold" panose="020B0703030101060003" pitchFamily="34" charset="0"/>
                <a:ea typeface="+mn-ea"/>
                <a:cs typeface="+mn-cs"/>
              </a:defRPr>
            </a:lvl1pPr>
            <a:lvl3pPr marL="914400" indent="0">
              <a:buNone/>
              <a:defRPr/>
            </a:lvl3pPr>
            <a:lvl4pPr marL="1371600" indent="0">
              <a:buNone/>
              <a:defRPr/>
            </a:lvl4pPr>
            <a:lvl5pPr marL="1828800" indent="0">
              <a:buNone/>
              <a:defRPr/>
            </a:lvl5pPr>
          </a:lstStyle>
          <a:p>
            <a:pPr lvl="0"/>
            <a:r>
              <a:rPr lang="en-US" sz="1800" kern="1200" spc="20" dirty="0">
                <a:solidFill>
                  <a:schemeClr val="bg1"/>
                </a:solidFill>
                <a:latin typeface="Raleway SemiBold" panose="020B0703030101060003" pitchFamily="34" charset="0"/>
                <a:ea typeface="+mn-ea"/>
                <a:cs typeface="+mn-cs"/>
              </a:rPr>
              <a:t>CLICK TO EDIT TITLE</a:t>
            </a:r>
            <a:endParaRPr lang="en-CA" dirty="0"/>
          </a:p>
        </p:txBody>
      </p:sp>
      <p:sp>
        <p:nvSpPr>
          <p:cNvPr id="111" name="Text Placeholder 2">
            <a:extLst>
              <a:ext uri="{FF2B5EF4-FFF2-40B4-BE49-F238E27FC236}">
                <a16:creationId xmlns:a16="http://schemas.microsoft.com/office/drawing/2014/main" id="{0283173E-01ED-4063-9225-7C4B5D786E9C}"/>
              </a:ext>
            </a:extLst>
          </p:cNvPr>
          <p:cNvSpPr>
            <a:spLocks noGrp="1"/>
          </p:cNvSpPr>
          <p:nvPr>
            <p:ph type="body" idx="16" hasCustomPrompt="1"/>
          </p:nvPr>
        </p:nvSpPr>
        <p:spPr>
          <a:xfrm>
            <a:off x="438150" y="4742724"/>
            <a:ext cx="3474720" cy="1175353"/>
          </a:xfrm>
          <a:prstGeom prst="rect">
            <a:avLst/>
          </a:prstGeom>
        </p:spPr>
        <p:txBody>
          <a:bodyPr lIns="0" anchor="t">
            <a:normAutofit/>
          </a:bodyPr>
          <a:lstStyle>
            <a:lvl1pPr marL="0" indent="0" algn="l">
              <a:lnSpc>
                <a:spcPct val="114000"/>
              </a:lnSpc>
              <a:spcBef>
                <a:spcPts val="0"/>
              </a:spcBef>
              <a:buNone/>
              <a:defRPr lang="en-US" sz="2000" kern="1200" spc="1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IMPORTANT TEXT</a:t>
            </a:r>
          </a:p>
        </p:txBody>
      </p:sp>
    </p:spTree>
    <p:extLst>
      <p:ext uri="{BB962C8B-B14F-4D97-AF65-F5344CB8AC3E}">
        <p14:creationId xmlns:p14="http://schemas.microsoft.com/office/powerpoint/2010/main" val="3886389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Navy Right Column No-Quote">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4" name="Title 1">
            <a:extLst>
              <a:ext uri="{FF2B5EF4-FFF2-40B4-BE49-F238E27FC236}">
                <a16:creationId xmlns:a16="http://schemas.microsoft.com/office/drawing/2014/main" id="{5580514A-3406-4BC1-B85D-1B0FAFD5F5C2}"/>
              </a:ext>
            </a:extLst>
          </p:cNvPr>
          <p:cNvSpPr>
            <a:spLocks noGrp="1"/>
          </p:cNvSpPr>
          <p:nvPr>
            <p:ph type="title" hasCustomPrompt="1"/>
          </p:nvPr>
        </p:nvSpPr>
        <p:spPr>
          <a:xfrm>
            <a:off x="5321476" y="641797"/>
            <a:ext cx="539496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6" name="Content Placeholder 2">
            <a:extLst>
              <a:ext uri="{FF2B5EF4-FFF2-40B4-BE49-F238E27FC236}">
                <a16:creationId xmlns:a16="http://schemas.microsoft.com/office/drawing/2014/main" id="{5969E41C-8236-4F43-BBCF-E4EAE31BF4A1}"/>
              </a:ext>
            </a:extLst>
          </p:cNvPr>
          <p:cNvSpPr>
            <a:spLocks noGrp="1"/>
          </p:cNvSpPr>
          <p:nvPr>
            <p:ph sz="half" idx="33" hasCustomPrompt="1"/>
          </p:nvPr>
        </p:nvSpPr>
        <p:spPr>
          <a:xfrm>
            <a:off x="5321476" y="1311893"/>
            <a:ext cx="5394960" cy="4904309"/>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7" name="Slide Number Placeholder 10">
            <a:extLst>
              <a:ext uri="{FF2B5EF4-FFF2-40B4-BE49-F238E27FC236}">
                <a16:creationId xmlns:a16="http://schemas.microsoft.com/office/drawing/2014/main" id="{0BA19786-97C1-437A-A2D0-B034A3A0A479}"/>
              </a:ext>
            </a:extLst>
          </p:cNvPr>
          <p:cNvSpPr>
            <a:spLocks noGrp="1"/>
          </p:cNvSpPr>
          <p:nvPr>
            <p:ph type="sldNum" sz="quarter" idx="12"/>
          </p:nvPr>
        </p:nvSpPr>
        <p:spPr>
          <a:xfrm flipH="1" flipV="1">
            <a:off x="11664399" y="1565438"/>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a:t>  </a:t>
            </a:r>
            <a:r>
              <a:rPr lang="en-CA" b="0" spc="200">
                <a:solidFill>
                  <a:schemeClr val="bg2">
                    <a:lumMod val="50000"/>
                  </a:schemeClr>
                </a:solidFill>
              </a:rPr>
              <a:t>CARBON ENGINEERING | CONFIDENTIAL</a:t>
            </a:r>
            <a:endParaRPr lang="en-CA" b="0" dirty="0">
              <a:solidFill>
                <a:schemeClr val="bg2">
                  <a:lumMod val="50000"/>
                </a:schemeClr>
              </a:solidFill>
            </a:endParaRPr>
          </a:p>
        </p:txBody>
      </p:sp>
      <p:sp>
        <p:nvSpPr>
          <p:cNvPr id="16" name="Freeform: Shape 15">
            <a:extLst>
              <a:ext uri="{FF2B5EF4-FFF2-40B4-BE49-F238E27FC236}">
                <a16:creationId xmlns:a16="http://schemas.microsoft.com/office/drawing/2014/main" id="{593B1C5A-201E-4AB9-A2C3-159D06796F66}"/>
              </a:ext>
            </a:extLst>
          </p:cNvPr>
          <p:cNvSpPr/>
          <p:nvPr userDrawn="1"/>
        </p:nvSpPr>
        <p:spPr>
          <a:xfrm>
            <a:off x="-532" y="0"/>
            <a:ext cx="4630743" cy="6858000"/>
          </a:xfrm>
          <a:custGeom>
            <a:avLst/>
            <a:gdLst>
              <a:gd name="connsiteX0" fmla="*/ 0 w 4630743"/>
              <a:gd name="connsiteY0" fmla="*/ 0 h 6858000"/>
              <a:gd name="connsiteX1" fmla="*/ 4352613 w 4630743"/>
              <a:gd name="connsiteY1" fmla="*/ 0 h 6858000"/>
              <a:gd name="connsiteX2" fmla="*/ 4352613 w 4630743"/>
              <a:gd name="connsiteY2" fmla="*/ 2848532 h 6858000"/>
              <a:gd name="connsiteX3" fmla="*/ 4398333 w 4630743"/>
              <a:gd name="connsiteY3" fmla="*/ 2999979 h 6858000"/>
              <a:gd name="connsiteX4" fmla="*/ 4585023 w 4630743"/>
              <a:gd name="connsiteY4" fmla="*/ 3280967 h 6858000"/>
              <a:gd name="connsiteX5" fmla="*/ 4585023 w 4630743"/>
              <a:gd name="connsiteY5" fmla="*/ 3584814 h 6858000"/>
              <a:gd name="connsiteX6" fmla="*/ 4386903 w 4630743"/>
              <a:gd name="connsiteY6" fmla="*/ 3882947 h 6858000"/>
              <a:gd name="connsiteX7" fmla="*/ 4352613 w 4630743"/>
              <a:gd name="connsiteY7" fmla="*/ 3997247 h 6858000"/>
              <a:gd name="connsiteX8" fmla="*/ 4352613 w 4630743"/>
              <a:gd name="connsiteY8" fmla="*/ 6858000 h 6858000"/>
              <a:gd name="connsiteX9" fmla="*/ 0 w 4630743"/>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0743" h="6858000">
                <a:moveTo>
                  <a:pt x="0" y="0"/>
                </a:moveTo>
                <a:lnTo>
                  <a:pt x="4352613" y="0"/>
                </a:lnTo>
                <a:lnTo>
                  <a:pt x="4352613" y="2848532"/>
                </a:lnTo>
                <a:cubicBezTo>
                  <a:pt x="4352613" y="2901872"/>
                  <a:pt x="4368806" y="2955212"/>
                  <a:pt x="4398333" y="2999979"/>
                </a:cubicBezTo>
                <a:lnTo>
                  <a:pt x="4585023" y="3280967"/>
                </a:lnTo>
                <a:cubicBezTo>
                  <a:pt x="4645983" y="3373359"/>
                  <a:pt x="4645983" y="3492422"/>
                  <a:pt x="4585023" y="3584814"/>
                </a:cubicBezTo>
                <a:lnTo>
                  <a:pt x="4386903" y="3882947"/>
                </a:lnTo>
                <a:cubicBezTo>
                  <a:pt x="4364996" y="3917237"/>
                  <a:pt x="4352613" y="3956289"/>
                  <a:pt x="4352613" y="3997247"/>
                </a:cubicBezTo>
                <a:lnTo>
                  <a:pt x="435261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800"/>
          </a:p>
        </p:txBody>
      </p:sp>
      <p:pic>
        <p:nvPicPr>
          <p:cNvPr id="11" name="Graphic 10">
            <a:extLst>
              <a:ext uri="{FF2B5EF4-FFF2-40B4-BE49-F238E27FC236}">
                <a16:creationId xmlns:a16="http://schemas.microsoft.com/office/drawing/2014/main" id="{08BEDAD4-1CAA-4FF4-9991-9D85DD5CFE3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931" t="8604" r="22705" b="5692"/>
          <a:stretch/>
        </p:blipFill>
        <p:spPr>
          <a:xfrm>
            <a:off x="0" y="1"/>
            <a:ext cx="4803494" cy="6858000"/>
          </a:xfrm>
          <a:prstGeom prst="rect">
            <a:avLst/>
          </a:prstGeom>
        </p:spPr>
      </p:pic>
      <p:cxnSp>
        <p:nvCxnSpPr>
          <p:cNvPr id="45" name="Straight Arrow Connector 44">
            <a:extLst>
              <a:ext uri="{FF2B5EF4-FFF2-40B4-BE49-F238E27FC236}">
                <a16:creationId xmlns:a16="http://schemas.microsoft.com/office/drawing/2014/main" id="{673C9A46-928C-49F2-BA48-4ABF2959EFE3}"/>
              </a:ext>
            </a:extLst>
          </p:cNvPr>
          <p:cNvCxnSpPr/>
          <p:nvPr userDrawn="1"/>
        </p:nvCxnSpPr>
        <p:spPr>
          <a:xfrm>
            <a:off x="3894881" y="3429000"/>
            <a:ext cx="457200" cy="0"/>
          </a:xfrm>
          <a:prstGeom prst="straightConnector1">
            <a:avLst/>
          </a:prstGeom>
          <a:ln w="12700">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109" name="Content Placeholder 2">
            <a:extLst>
              <a:ext uri="{FF2B5EF4-FFF2-40B4-BE49-F238E27FC236}">
                <a16:creationId xmlns:a16="http://schemas.microsoft.com/office/drawing/2014/main" id="{F4EB55BF-96E9-40D0-8970-B70DDA5246D0}"/>
              </a:ext>
            </a:extLst>
          </p:cNvPr>
          <p:cNvSpPr>
            <a:spLocks noGrp="1"/>
          </p:cNvSpPr>
          <p:nvPr>
            <p:ph sz="half" idx="35" hasCustomPrompt="1"/>
          </p:nvPr>
        </p:nvSpPr>
        <p:spPr>
          <a:xfrm>
            <a:off x="438680" y="1007556"/>
            <a:ext cx="3474720" cy="3727891"/>
          </a:xfrm>
          <a:prstGeom prst="rect">
            <a:avLst/>
          </a:prstGeom>
        </p:spPr>
        <p:txBody>
          <a:bodyPr rIns="228600" numCol="1" spcCol="274320">
            <a:normAutofit/>
          </a:bodyPr>
          <a:lstStyle>
            <a:lvl1pPr marL="285750" indent="-285750">
              <a:lnSpc>
                <a:spcPct val="130000"/>
              </a:lnSpc>
              <a:spcBef>
                <a:spcPts val="0"/>
              </a:spcBef>
              <a:spcAft>
                <a:spcPts val="1200"/>
              </a:spcAft>
              <a:buClr>
                <a:schemeClr val="accent2"/>
              </a:buClr>
              <a:buFont typeface="Wingdings 3" panose="05040102010807070707" pitchFamily="18" charset="2"/>
              <a:buChar char="´"/>
              <a:defRPr lang="en-US" sz="1800" kern="1200" dirty="0">
                <a:solidFill>
                  <a:schemeClr val="bg1"/>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solidFill>
                  <a:schemeClr val="bg1"/>
                </a:solidFill>
              </a:defRPr>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3" name="Text Placeholder 2">
            <a:extLst>
              <a:ext uri="{FF2B5EF4-FFF2-40B4-BE49-F238E27FC236}">
                <a16:creationId xmlns:a16="http://schemas.microsoft.com/office/drawing/2014/main" id="{84DCB31B-8A23-4619-9817-DD90AB3B902F}"/>
              </a:ext>
            </a:extLst>
          </p:cNvPr>
          <p:cNvSpPr>
            <a:spLocks noGrp="1"/>
          </p:cNvSpPr>
          <p:nvPr>
            <p:ph type="body" sz="quarter" idx="36" hasCustomPrompt="1"/>
          </p:nvPr>
        </p:nvSpPr>
        <p:spPr>
          <a:xfrm>
            <a:off x="438149" y="638175"/>
            <a:ext cx="3474720" cy="369888"/>
          </a:xfrm>
        </p:spPr>
        <p:txBody>
          <a:bodyPr>
            <a:normAutofit/>
          </a:bodyPr>
          <a:lstStyle>
            <a:lvl1pPr marL="0" indent="0">
              <a:buNone/>
              <a:defRPr lang="en-CA" sz="1600" kern="1200" spc="20" dirty="0">
                <a:solidFill>
                  <a:schemeClr val="bg1"/>
                </a:solidFill>
                <a:latin typeface="Raleway SemiBold" panose="020B0703030101060003" pitchFamily="34" charset="0"/>
                <a:ea typeface="+mn-ea"/>
                <a:cs typeface="+mn-cs"/>
              </a:defRPr>
            </a:lvl1pPr>
            <a:lvl3pPr marL="914400" indent="0">
              <a:buNone/>
              <a:defRPr/>
            </a:lvl3pPr>
            <a:lvl4pPr marL="1371600" indent="0">
              <a:buNone/>
              <a:defRPr/>
            </a:lvl4pPr>
            <a:lvl5pPr marL="1828800" indent="0">
              <a:buNone/>
              <a:defRPr/>
            </a:lvl5pPr>
          </a:lstStyle>
          <a:p>
            <a:pPr lvl="0"/>
            <a:r>
              <a:rPr lang="en-US" sz="1800" kern="1200" spc="20" dirty="0">
                <a:solidFill>
                  <a:schemeClr val="bg1"/>
                </a:solidFill>
                <a:latin typeface="Raleway SemiBold" panose="020B0703030101060003" pitchFamily="34" charset="0"/>
                <a:ea typeface="+mn-ea"/>
                <a:cs typeface="+mn-cs"/>
              </a:rPr>
              <a:t>CLICK TO EDIT TITLE</a:t>
            </a:r>
            <a:endParaRPr lang="en-CA" dirty="0"/>
          </a:p>
        </p:txBody>
      </p:sp>
      <p:sp>
        <p:nvSpPr>
          <p:cNvPr id="111" name="Text Placeholder 2">
            <a:extLst>
              <a:ext uri="{FF2B5EF4-FFF2-40B4-BE49-F238E27FC236}">
                <a16:creationId xmlns:a16="http://schemas.microsoft.com/office/drawing/2014/main" id="{0283173E-01ED-4063-9225-7C4B5D786E9C}"/>
              </a:ext>
            </a:extLst>
          </p:cNvPr>
          <p:cNvSpPr>
            <a:spLocks noGrp="1"/>
          </p:cNvSpPr>
          <p:nvPr>
            <p:ph type="body" idx="16" hasCustomPrompt="1"/>
          </p:nvPr>
        </p:nvSpPr>
        <p:spPr>
          <a:xfrm>
            <a:off x="438150" y="5040849"/>
            <a:ext cx="3474720" cy="1175353"/>
          </a:xfrm>
          <a:prstGeom prst="rect">
            <a:avLst/>
          </a:prstGeom>
        </p:spPr>
        <p:txBody>
          <a:bodyPr lIns="0" anchor="t">
            <a:normAutofit/>
          </a:bodyPr>
          <a:lstStyle>
            <a:lvl1pPr marL="0" indent="0" algn="l">
              <a:lnSpc>
                <a:spcPct val="114000"/>
              </a:lnSpc>
              <a:spcBef>
                <a:spcPts val="0"/>
              </a:spcBef>
              <a:buNone/>
              <a:defRPr lang="en-US" sz="2000" kern="1200" spc="1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IMPORTANT TEXT</a:t>
            </a:r>
          </a:p>
        </p:txBody>
      </p:sp>
    </p:spTree>
    <p:extLst>
      <p:ext uri="{BB962C8B-B14F-4D97-AF65-F5344CB8AC3E}">
        <p14:creationId xmlns:p14="http://schemas.microsoft.com/office/powerpoint/2010/main" val="10286941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3CC97495-84BE-40FE-BB45-E8B102C0EE6A}"/>
              </a:ext>
            </a:extLst>
          </p:cNvPr>
          <p:cNvSpPr>
            <a:spLocks noGrp="1"/>
          </p:cNvSpPr>
          <p:nvPr>
            <p:ph type="pic" sz="quarter" idx="17"/>
          </p:nvPr>
        </p:nvSpPr>
        <p:spPr>
          <a:xfrm>
            <a:off x="0" y="0"/>
            <a:ext cx="12192000" cy="5118394"/>
          </a:xfrm>
          <a:prstGeom prst="rect">
            <a:avLst/>
          </a:prstGeom>
        </p:spPr>
        <p:txBody>
          <a:bodyPr/>
          <a:lstStyle>
            <a:lvl1pPr marL="0" indent="0" algn="ctr">
              <a:buNone/>
              <a:defRPr/>
            </a:lvl1pPr>
          </a:lstStyle>
          <a:p>
            <a:endParaRPr lang="en-CA" dirty="0"/>
          </a:p>
        </p:txBody>
      </p:sp>
      <p:sp>
        <p:nvSpPr>
          <p:cNvPr id="7" name="Rectangle 6">
            <a:extLst>
              <a:ext uri="{FF2B5EF4-FFF2-40B4-BE49-F238E27FC236}">
                <a16:creationId xmlns:a16="http://schemas.microsoft.com/office/drawing/2014/main" id="{EE95EB35-EF7F-4A8E-B4C6-3223FBCF264C}"/>
              </a:ext>
            </a:extLst>
          </p:cNvPr>
          <p:cNvSpPr/>
          <p:nvPr userDrawn="1"/>
        </p:nvSpPr>
        <p:spPr>
          <a:xfrm>
            <a:off x="0" y="5120641"/>
            <a:ext cx="12192000" cy="17373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CA" sz="1800"/>
          </a:p>
        </p:txBody>
      </p:sp>
      <p:sp>
        <p:nvSpPr>
          <p:cNvPr id="27" name="Picture Placeholder 27">
            <a:extLst>
              <a:ext uri="{FF2B5EF4-FFF2-40B4-BE49-F238E27FC236}">
                <a16:creationId xmlns:a16="http://schemas.microsoft.com/office/drawing/2014/main" id="{07F58994-475C-41E2-8500-0331A7BFFF15}"/>
              </a:ext>
            </a:extLst>
          </p:cNvPr>
          <p:cNvSpPr>
            <a:spLocks noGrp="1" noChangeAspect="1"/>
          </p:cNvSpPr>
          <p:nvPr>
            <p:ph type="pic" sz="quarter" idx="14" hasCustomPrompt="1"/>
          </p:nvPr>
        </p:nvSpPr>
        <p:spPr>
          <a:xfrm>
            <a:off x="670561" y="627465"/>
            <a:ext cx="2212848" cy="737616"/>
          </a:xfrm>
          <a:prstGeom prst="rect">
            <a:avLst/>
          </a:prstGeom>
        </p:spPr>
        <p:txBody>
          <a:bodyPr anchor="ctr"/>
          <a:lstStyle>
            <a:lvl1pPr marL="0" indent="0" algn="ctr">
              <a:buNone/>
              <a:defRPr/>
            </a:lvl1pPr>
          </a:lstStyle>
          <a:p>
            <a:r>
              <a:rPr lang="es-MX" dirty="0"/>
              <a:t>logo</a:t>
            </a:r>
            <a:endParaRPr lang="en-CA" dirty="0"/>
          </a:p>
        </p:txBody>
      </p:sp>
      <p:sp>
        <p:nvSpPr>
          <p:cNvPr id="28" name="Title 14">
            <a:extLst>
              <a:ext uri="{FF2B5EF4-FFF2-40B4-BE49-F238E27FC236}">
                <a16:creationId xmlns:a16="http://schemas.microsoft.com/office/drawing/2014/main" id="{4270DB5E-10D0-4E5E-890E-2FB915B588F5}"/>
              </a:ext>
            </a:extLst>
          </p:cNvPr>
          <p:cNvSpPr>
            <a:spLocks noGrp="1"/>
          </p:cNvSpPr>
          <p:nvPr>
            <p:ph type="title"/>
          </p:nvPr>
        </p:nvSpPr>
        <p:spPr>
          <a:xfrm>
            <a:off x="2737287" y="5672659"/>
            <a:ext cx="5234253" cy="548640"/>
          </a:xfrm>
          <a:prstGeom prst="rect">
            <a:avLst/>
          </a:prstGeom>
        </p:spPr>
        <p:txBody>
          <a:bodyPr tIns="0" anchor="ctr">
            <a:normAutofit/>
          </a:bodyPr>
          <a:lstStyle>
            <a:lvl1pPr algn="l">
              <a:lnSpc>
                <a:spcPct val="114000"/>
              </a:lnSpc>
              <a:defRPr lang="en-CA" sz="3600" kern="1200" dirty="0">
                <a:solidFill>
                  <a:schemeClr val="bg1"/>
                </a:solidFill>
                <a:latin typeface="+mj-lt"/>
                <a:ea typeface="+mn-ea"/>
                <a:cs typeface="Arial" panose="020B0604020202020204" pitchFamily="34" charset="0"/>
              </a:defRPr>
            </a:lvl1pPr>
          </a:lstStyle>
          <a:p>
            <a:r>
              <a:rPr lang="en-US" dirty="0"/>
              <a:t>Click to edit Master title</a:t>
            </a:r>
            <a:endParaRPr lang="en-CA" dirty="0"/>
          </a:p>
        </p:txBody>
      </p:sp>
      <p:sp>
        <p:nvSpPr>
          <p:cNvPr id="9" name="Picture Placeholder 14">
            <a:extLst>
              <a:ext uri="{FF2B5EF4-FFF2-40B4-BE49-F238E27FC236}">
                <a16:creationId xmlns:a16="http://schemas.microsoft.com/office/drawing/2014/main" id="{39CB65F3-1E48-48F2-A127-925716F6C38D}"/>
              </a:ext>
            </a:extLst>
          </p:cNvPr>
          <p:cNvSpPr>
            <a:spLocks noGrp="1" noChangeAspect="1"/>
          </p:cNvSpPr>
          <p:nvPr>
            <p:ph type="pic" sz="quarter" idx="13"/>
          </p:nvPr>
        </p:nvSpPr>
        <p:spPr>
          <a:xfrm>
            <a:off x="411911" y="4377112"/>
            <a:ext cx="2103120" cy="2103120"/>
          </a:xfrm>
          <a:prstGeom prst="ellipse">
            <a:avLst/>
          </a:prstGeom>
        </p:spPr>
        <p:txBody>
          <a:bodyPr/>
          <a:lstStyle>
            <a:lvl1pPr marL="0" indent="0" algn="ctr">
              <a:buNone/>
              <a:defRPr/>
            </a:lvl1pPr>
          </a:lstStyle>
          <a:p>
            <a:endParaRPr lang="en-CA" dirty="0"/>
          </a:p>
        </p:txBody>
      </p:sp>
      <p:sp>
        <p:nvSpPr>
          <p:cNvPr id="18" name="Text Placeholder 2">
            <a:extLst>
              <a:ext uri="{FF2B5EF4-FFF2-40B4-BE49-F238E27FC236}">
                <a16:creationId xmlns:a16="http://schemas.microsoft.com/office/drawing/2014/main" id="{7B5085F9-266E-4368-90A0-EE0CF359689C}"/>
              </a:ext>
            </a:extLst>
          </p:cNvPr>
          <p:cNvSpPr>
            <a:spLocks noGrp="1"/>
          </p:cNvSpPr>
          <p:nvPr>
            <p:ph type="body" idx="26" hasCustomPrompt="1"/>
          </p:nvPr>
        </p:nvSpPr>
        <p:spPr>
          <a:xfrm>
            <a:off x="8657469" y="5536870"/>
            <a:ext cx="3122617" cy="137160"/>
          </a:xfrm>
          <a:prstGeom prst="rect">
            <a:avLst/>
          </a:prstGeom>
        </p:spPr>
        <p:txBody>
          <a:bodyPr tIns="0" bIns="0" anchor="t">
            <a:noAutofit/>
          </a:bodyPr>
          <a:lstStyle>
            <a:lvl1pPr marL="0" indent="0" algn="l">
              <a:lnSpc>
                <a:spcPct val="114000"/>
              </a:lnSpc>
              <a:spcBef>
                <a:spcPts val="0"/>
              </a:spcBef>
              <a:buNone/>
              <a:defRPr lang="en-US" sz="105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21" name="Slide Number Placeholder 6">
            <a:extLst>
              <a:ext uri="{FF2B5EF4-FFF2-40B4-BE49-F238E27FC236}">
                <a16:creationId xmlns:a16="http://schemas.microsoft.com/office/drawing/2014/main" id="{CB902FDD-300B-45B6-B57C-8A4DF832BB64}"/>
              </a:ext>
            </a:extLst>
          </p:cNvPr>
          <p:cNvSpPr>
            <a:spLocks noGrp="1"/>
          </p:cNvSpPr>
          <p:nvPr>
            <p:ph type="sldNum" sz="quarter" idx="12"/>
          </p:nvPr>
        </p:nvSpPr>
        <p:spPr>
          <a:xfrm>
            <a:off x="11602555" y="184628"/>
            <a:ext cx="259964" cy="1371600"/>
          </a:xfrm>
          <a:prstGeom prst="rect">
            <a:avLst/>
          </a:prstGeom>
        </p:spPr>
        <p:txBody>
          <a:bodyPr vert="vert270" tIns="45720" rIns="91440" bIns="45720" anchor="ctr"/>
          <a:lstStyle>
            <a:lvl1pPr algn="r">
              <a:defRPr sz="700">
                <a:solidFill>
                  <a:schemeClr val="bg2">
                    <a:lumMod val="50000"/>
                  </a:schemeClr>
                </a:solidFill>
              </a:defRPr>
            </a:lvl1pPr>
          </a:lstStyle>
          <a:p>
            <a:r>
              <a:rPr lang="es-MX" spc="200" dirty="0"/>
              <a:t>CONFIDENTIAL</a:t>
            </a:r>
            <a:r>
              <a:rPr lang="es-MX" spc="300" dirty="0"/>
              <a:t>  </a:t>
            </a:r>
            <a:r>
              <a:rPr lang="es-MX" sz="2400" b="1" spc="300" dirty="0">
                <a:ln>
                  <a:solidFill>
                    <a:schemeClr val="accent1"/>
                  </a:solidFill>
                </a:ln>
                <a:solidFill>
                  <a:schemeClr val="accent1"/>
                </a:solidFill>
                <a:latin typeface="Arial" panose="020B0604020202020204" pitchFamily="34" charset="0"/>
                <a:cs typeface="Arial" panose="020B0604020202020204" pitchFamily="34" charset="0"/>
              </a:rPr>
              <a:t>|</a:t>
            </a:r>
            <a:endParaRPr lang="en-CA" sz="2600" b="1" spc="200" dirty="0">
              <a:ln>
                <a:solidFill>
                  <a:schemeClr val="accent1"/>
                </a:solidFill>
              </a:ln>
              <a:solidFill>
                <a:schemeClr val="accent1"/>
              </a:solidFill>
              <a:latin typeface="Arial" panose="020B0604020202020204" pitchFamily="34" charset="0"/>
              <a:cs typeface="Arial" panose="020B0604020202020204" pitchFamily="34" charset="0"/>
            </a:endParaRPr>
          </a:p>
        </p:txBody>
      </p:sp>
      <p:sp>
        <p:nvSpPr>
          <p:cNvPr id="23" name="Text Placeholder 2">
            <a:extLst>
              <a:ext uri="{FF2B5EF4-FFF2-40B4-BE49-F238E27FC236}">
                <a16:creationId xmlns:a16="http://schemas.microsoft.com/office/drawing/2014/main" id="{1B304890-F8C3-4BAE-9F1A-26B15A6BA429}"/>
              </a:ext>
            </a:extLst>
          </p:cNvPr>
          <p:cNvSpPr>
            <a:spLocks noGrp="1"/>
          </p:cNvSpPr>
          <p:nvPr>
            <p:ph type="body" sz="quarter" idx="29" hasCustomPrompt="1"/>
          </p:nvPr>
        </p:nvSpPr>
        <p:spPr>
          <a:xfrm>
            <a:off x="8657468" y="5389913"/>
            <a:ext cx="3122616" cy="137160"/>
          </a:xfrm>
          <a:prstGeom prst="rect">
            <a:avLst/>
          </a:prstGeom>
        </p:spPr>
        <p:txBody>
          <a:bodyPr anchor="ctr">
            <a:noAutofit/>
          </a:bodyPr>
          <a:lstStyle>
            <a:lvl1pPr marL="0" indent="0">
              <a:buNone/>
              <a:defRPr sz="900" spc="100" baseline="0">
                <a:solidFill>
                  <a:schemeClr val="bg1"/>
                </a:solidFill>
              </a:defRPr>
            </a:lvl1pPr>
          </a:lstStyle>
          <a:p>
            <a:pPr lvl="0"/>
            <a:r>
              <a:rPr lang="en-US" dirty="0"/>
              <a:t>CLICK TO EDIT TEXT</a:t>
            </a:r>
          </a:p>
        </p:txBody>
      </p:sp>
      <p:sp>
        <p:nvSpPr>
          <p:cNvPr id="24" name="Text Placeholder 2">
            <a:extLst>
              <a:ext uri="{FF2B5EF4-FFF2-40B4-BE49-F238E27FC236}">
                <a16:creationId xmlns:a16="http://schemas.microsoft.com/office/drawing/2014/main" id="{82504389-732C-4455-8774-CCE7D9E9CF70}"/>
              </a:ext>
            </a:extLst>
          </p:cNvPr>
          <p:cNvSpPr>
            <a:spLocks noGrp="1"/>
          </p:cNvSpPr>
          <p:nvPr>
            <p:ph type="body" idx="30" hasCustomPrompt="1"/>
          </p:nvPr>
        </p:nvSpPr>
        <p:spPr>
          <a:xfrm>
            <a:off x="8657467" y="5687603"/>
            <a:ext cx="3122617" cy="91440"/>
          </a:xfrm>
          <a:prstGeom prst="rect">
            <a:avLst/>
          </a:prstGeom>
        </p:spPr>
        <p:txBody>
          <a:bodyPr tIns="0" bIns="13716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
        <p:nvSpPr>
          <p:cNvPr id="33" name="Text Placeholder 2">
            <a:extLst>
              <a:ext uri="{FF2B5EF4-FFF2-40B4-BE49-F238E27FC236}">
                <a16:creationId xmlns:a16="http://schemas.microsoft.com/office/drawing/2014/main" id="{611DDE2B-073D-49AD-BE33-5B89443E03D5}"/>
              </a:ext>
            </a:extLst>
          </p:cNvPr>
          <p:cNvSpPr>
            <a:spLocks noGrp="1"/>
          </p:cNvSpPr>
          <p:nvPr>
            <p:ph type="body" idx="31" hasCustomPrompt="1"/>
          </p:nvPr>
        </p:nvSpPr>
        <p:spPr>
          <a:xfrm>
            <a:off x="8657470" y="5975684"/>
            <a:ext cx="3122617" cy="137160"/>
          </a:xfrm>
          <a:prstGeom prst="rect">
            <a:avLst/>
          </a:prstGeom>
        </p:spPr>
        <p:txBody>
          <a:bodyPr tIns="0" bIns="0" anchor="t">
            <a:noAutofit/>
          </a:bodyPr>
          <a:lstStyle>
            <a:lvl1pPr marL="0" indent="0" algn="l">
              <a:lnSpc>
                <a:spcPct val="114000"/>
              </a:lnSpc>
              <a:spcBef>
                <a:spcPts val="0"/>
              </a:spcBef>
              <a:buNone/>
              <a:defRPr lang="en-US" sz="105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34" name="Text Placeholder 2">
            <a:extLst>
              <a:ext uri="{FF2B5EF4-FFF2-40B4-BE49-F238E27FC236}">
                <a16:creationId xmlns:a16="http://schemas.microsoft.com/office/drawing/2014/main" id="{42A0B997-47C0-4B34-B1C4-593D4E3D01B6}"/>
              </a:ext>
            </a:extLst>
          </p:cNvPr>
          <p:cNvSpPr>
            <a:spLocks noGrp="1"/>
          </p:cNvSpPr>
          <p:nvPr>
            <p:ph type="body" sz="quarter" idx="32" hasCustomPrompt="1"/>
          </p:nvPr>
        </p:nvSpPr>
        <p:spPr>
          <a:xfrm>
            <a:off x="8657469" y="5828727"/>
            <a:ext cx="3122616" cy="137160"/>
          </a:xfrm>
          <a:prstGeom prst="rect">
            <a:avLst/>
          </a:prstGeom>
        </p:spPr>
        <p:txBody>
          <a:bodyPr anchor="ctr">
            <a:noAutofit/>
          </a:bodyPr>
          <a:lstStyle>
            <a:lvl1pPr marL="0" indent="0">
              <a:buNone/>
              <a:defRPr sz="900" spc="100" baseline="0">
                <a:solidFill>
                  <a:schemeClr val="bg1"/>
                </a:solidFill>
              </a:defRPr>
            </a:lvl1pPr>
          </a:lstStyle>
          <a:p>
            <a:pPr lvl="0"/>
            <a:r>
              <a:rPr lang="en-US" dirty="0"/>
              <a:t>CLICK TO EDIT TEXT</a:t>
            </a:r>
          </a:p>
        </p:txBody>
      </p:sp>
      <p:sp>
        <p:nvSpPr>
          <p:cNvPr id="35" name="Text Placeholder 2">
            <a:extLst>
              <a:ext uri="{FF2B5EF4-FFF2-40B4-BE49-F238E27FC236}">
                <a16:creationId xmlns:a16="http://schemas.microsoft.com/office/drawing/2014/main" id="{795BD41A-C933-4139-9476-2667623EC837}"/>
              </a:ext>
            </a:extLst>
          </p:cNvPr>
          <p:cNvSpPr>
            <a:spLocks noGrp="1"/>
          </p:cNvSpPr>
          <p:nvPr>
            <p:ph type="body" idx="33" hasCustomPrompt="1"/>
          </p:nvPr>
        </p:nvSpPr>
        <p:spPr>
          <a:xfrm>
            <a:off x="8657468" y="6126417"/>
            <a:ext cx="3122617" cy="91440"/>
          </a:xfrm>
          <a:prstGeom prst="rect">
            <a:avLst/>
          </a:prstGeom>
        </p:spPr>
        <p:txBody>
          <a:bodyPr tIns="0" bIns="13716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
        <p:nvSpPr>
          <p:cNvPr id="39" name="Text Placeholder 2">
            <a:extLst>
              <a:ext uri="{FF2B5EF4-FFF2-40B4-BE49-F238E27FC236}">
                <a16:creationId xmlns:a16="http://schemas.microsoft.com/office/drawing/2014/main" id="{381384C5-C9DC-4704-8502-F70585736B52}"/>
              </a:ext>
            </a:extLst>
          </p:cNvPr>
          <p:cNvSpPr>
            <a:spLocks noGrp="1"/>
          </p:cNvSpPr>
          <p:nvPr>
            <p:ph type="body" idx="34" hasCustomPrompt="1"/>
          </p:nvPr>
        </p:nvSpPr>
        <p:spPr>
          <a:xfrm>
            <a:off x="8657467" y="6411958"/>
            <a:ext cx="3122617" cy="137160"/>
          </a:xfrm>
          <a:prstGeom prst="rect">
            <a:avLst/>
          </a:prstGeom>
        </p:spPr>
        <p:txBody>
          <a:bodyPr tIns="0" bIns="0" anchor="t">
            <a:noAutofit/>
          </a:bodyPr>
          <a:lstStyle>
            <a:lvl1pPr marL="0" indent="0" algn="l">
              <a:lnSpc>
                <a:spcPct val="114000"/>
              </a:lnSpc>
              <a:spcBef>
                <a:spcPts val="0"/>
              </a:spcBef>
              <a:buNone/>
              <a:defRPr lang="en-US" sz="105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author / secondary text</a:t>
            </a:r>
          </a:p>
        </p:txBody>
      </p:sp>
      <p:sp>
        <p:nvSpPr>
          <p:cNvPr id="40" name="Text Placeholder 2">
            <a:extLst>
              <a:ext uri="{FF2B5EF4-FFF2-40B4-BE49-F238E27FC236}">
                <a16:creationId xmlns:a16="http://schemas.microsoft.com/office/drawing/2014/main" id="{1D172784-5061-4B92-9623-6F498593F2BC}"/>
              </a:ext>
            </a:extLst>
          </p:cNvPr>
          <p:cNvSpPr>
            <a:spLocks noGrp="1"/>
          </p:cNvSpPr>
          <p:nvPr>
            <p:ph type="body" sz="quarter" idx="35" hasCustomPrompt="1"/>
          </p:nvPr>
        </p:nvSpPr>
        <p:spPr>
          <a:xfrm>
            <a:off x="8657466" y="6265001"/>
            <a:ext cx="3122616" cy="137160"/>
          </a:xfrm>
          <a:prstGeom prst="rect">
            <a:avLst/>
          </a:prstGeom>
        </p:spPr>
        <p:txBody>
          <a:bodyPr anchor="ctr">
            <a:noAutofit/>
          </a:bodyPr>
          <a:lstStyle>
            <a:lvl1pPr marL="0" indent="0">
              <a:buNone/>
              <a:defRPr sz="900" spc="100" baseline="0">
                <a:solidFill>
                  <a:schemeClr val="bg1"/>
                </a:solidFill>
              </a:defRPr>
            </a:lvl1pPr>
          </a:lstStyle>
          <a:p>
            <a:pPr lvl="0"/>
            <a:r>
              <a:rPr lang="en-US" dirty="0"/>
              <a:t>CLICK TO EDIT TEXT</a:t>
            </a:r>
          </a:p>
        </p:txBody>
      </p:sp>
      <p:sp>
        <p:nvSpPr>
          <p:cNvPr id="41" name="Text Placeholder 2">
            <a:extLst>
              <a:ext uri="{FF2B5EF4-FFF2-40B4-BE49-F238E27FC236}">
                <a16:creationId xmlns:a16="http://schemas.microsoft.com/office/drawing/2014/main" id="{A5B169DD-9A82-4036-A355-58666C2E131A}"/>
              </a:ext>
            </a:extLst>
          </p:cNvPr>
          <p:cNvSpPr>
            <a:spLocks noGrp="1"/>
          </p:cNvSpPr>
          <p:nvPr>
            <p:ph type="body" idx="36" hasCustomPrompt="1"/>
          </p:nvPr>
        </p:nvSpPr>
        <p:spPr>
          <a:xfrm>
            <a:off x="8657465" y="6567771"/>
            <a:ext cx="3122617" cy="91440"/>
          </a:xfrm>
          <a:prstGeom prst="rect">
            <a:avLst/>
          </a:prstGeom>
        </p:spPr>
        <p:txBody>
          <a:bodyPr tIns="0" bIns="13716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
        <p:nvSpPr>
          <p:cNvPr id="48" name="Text Placeholder 2">
            <a:extLst>
              <a:ext uri="{FF2B5EF4-FFF2-40B4-BE49-F238E27FC236}">
                <a16:creationId xmlns:a16="http://schemas.microsoft.com/office/drawing/2014/main" id="{99A1082C-1551-4FBD-8846-C824915B159A}"/>
              </a:ext>
            </a:extLst>
          </p:cNvPr>
          <p:cNvSpPr>
            <a:spLocks noGrp="1"/>
          </p:cNvSpPr>
          <p:nvPr>
            <p:ph type="body" idx="37" hasCustomPrompt="1"/>
          </p:nvPr>
        </p:nvSpPr>
        <p:spPr>
          <a:xfrm>
            <a:off x="8256270" y="5118394"/>
            <a:ext cx="76200" cy="1739605"/>
          </a:xfrm>
          <a:prstGeom prst="rect">
            <a:avLst/>
          </a:prstGeom>
        </p:spPr>
        <p:txBody>
          <a:bodyPr vert="vert270" lIns="0" tIns="0" rIns="0" bIns="0" anchor="t">
            <a:noAutofit/>
          </a:bodyPr>
          <a:lstStyle>
            <a:lvl1pPr marL="0" marR="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lang="en-US" sz="500" kern="1200" dirty="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1342612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ub-heading ">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DFDF2776-34C7-424A-9A10-5B3CBFC663A0}"/>
              </a:ext>
            </a:extLst>
          </p:cNvPr>
          <p:cNvSpPr>
            <a:spLocks noGrp="1"/>
          </p:cNvSpPr>
          <p:nvPr>
            <p:ph type="pic" sz="quarter" idx="14"/>
          </p:nvPr>
        </p:nvSpPr>
        <p:spPr>
          <a:xfrm>
            <a:off x="0" y="-6350"/>
            <a:ext cx="12192000" cy="4512090"/>
          </a:xfrm>
          <a:prstGeom prst="rect">
            <a:avLst/>
          </a:prstGeom>
        </p:spPr>
        <p:txBody>
          <a:bodyPr/>
          <a:lstStyle>
            <a:lvl1pPr marL="0" indent="0" algn="l">
              <a:buNone/>
              <a:defRPr/>
            </a:lvl1pPr>
          </a:lstStyle>
          <a:p>
            <a:endParaRPr lang="en-CA" dirty="0"/>
          </a:p>
        </p:txBody>
      </p:sp>
      <p:sp>
        <p:nvSpPr>
          <p:cNvPr id="15" name="Picture Placeholder 14">
            <a:extLst>
              <a:ext uri="{FF2B5EF4-FFF2-40B4-BE49-F238E27FC236}">
                <a16:creationId xmlns:a16="http://schemas.microsoft.com/office/drawing/2014/main" id="{FAD4F400-EAC4-424B-B387-0DED87851264}"/>
              </a:ext>
            </a:extLst>
          </p:cNvPr>
          <p:cNvSpPr>
            <a:spLocks noGrp="1" noChangeAspect="1"/>
          </p:cNvSpPr>
          <p:nvPr>
            <p:ph type="pic" sz="quarter" idx="13"/>
          </p:nvPr>
        </p:nvSpPr>
        <p:spPr>
          <a:xfrm>
            <a:off x="892073" y="1768889"/>
            <a:ext cx="3544715" cy="3544715"/>
          </a:xfrm>
          <a:prstGeom prst="ellipse">
            <a:avLst/>
          </a:prstGeom>
          <a:ln w="50800">
            <a:solidFill>
              <a:schemeClr val="bg1"/>
            </a:solidFill>
          </a:ln>
        </p:spPr>
        <p:txBody>
          <a:bodyPr/>
          <a:lstStyle>
            <a:lvl1pPr marL="0" indent="0" algn="ctr">
              <a:buNone/>
              <a:defRPr/>
            </a:lvl1pPr>
          </a:lstStyle>
          <a:p>
            <a:endParaRPr lang="en-CA" dirty="0"/>
          </a:p>
        </p:txBody>
      </p:sp>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664687"/>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8" name="Title 1">
            <a:extLst>
              <a:ext uri="{FF2B5EF4-FFF2-40B4-BE49-F238E27FC236}">
                <a16:creationId xmlns:a16="http://schemas.microsoft.com/office/drawing/2014/main" id="{86663ADD-55A0-4048-9CEE-C749C246566A}"/>
              </a:ext>
            </a:extLst>
          </p:cNvPr>
          <p:cNvSpPr>
            <a:spLocks noGrp="1"/>
          </p:cNvSpPr>
          <p:nvPr>
            <p:ph type="title" hasCustomPrompt="1"/>
          </p:nvPr>
        </p:nvSpPr>
        <p:spPr>
          <a:xfrm>
            <a:off x="1066800" y="5729400"/>
            <a:ext cx="8229600" cy="442570"/>
          </a:xfrm>
          <a:prstGeom prst="rect">
            <a:avLst/>
          </a:prstGeom>
        </p:spPr>
        <p:txBody>
          <a:bodyPr tIns="0" bIns="0" anchor="t">
            <a:normAutofit/>
          </a:bodyPr>
          <a:lstStyle>
            <a:lvl1pPr>
              <a:defRPr lang="en-CA" sz="28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1307179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0322F25-7B4F-40D5-AE92-2196DA5F655A}"/>
              </a:ext>
            </a:extLst>
          </p:cNvPr>
          <p:cNvSpPr>
            <a:spLocks noGrp="1"/>
          </p:cNvSpPr>
          <p:nvPr>
            <p:ph type="sldNum" sz="quarter" idx="12"/>
          </p:nvPr>
        </p:nvSpPr>
        <p:spPr>
          <a:xfrm flipH="1" flipV="1">
            <a:off x="11664399" y="126317"/>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14" name="Picture Placeholder 9">
            <a:extLst>
              <a:ext uri="{FF2B5EF4-FFF2-40B4-BE49-F238E27FC236}">
                <a16:creationId xmlns:a16="http://schemas.microsoft.com/office/drawing/2014/main" id="{DFDF2776-34C7-424A-9A10-5B3CBFC663A0}"/>
              </a:ext>
            </a:extLst>
          </p:cNvPr>
          <p:cNvSpPr>
            <a:spLocks noGrp="1"/>
          </p:cNvSpPr>
          <p:nvPr>
            <p:ph type="pic" sz="quarter" idx="14"/>
          </p:nvPr>
        </p:nvSpPr>
        <p:spPr>
          <a:xfrm>
            <a:off x="0" y="-6350"/>
            <a:ext cx="12192000" cy="3435350"/>
          </a:xfrm>
          <a:prstGeom prst="rect">
            <a:avLst/>
          </a:prstGeom>
        </p:spPr>
        <p:txBody>
          <a:bodyPr/>
          <a:lstStyle>
            <a:lvl1pPr marL="0" indent="0" algn="l">
              <a:buNone/>
              <a:defRPr/>
            </a:lvl1pPr>
          </a:lstStyle>
          <a:p>
            <a:endParaRPr lang="en-CA" dirty="0"/>
          </a:p>
        </p:txBody>
      </p:sp>
      <p:sp>
        <p:nvSpPr>
          <p:cNvPr id="15" name="Picture Placeholder 14">
            <a:extLst>
              <a:ext uri="{FF2B5EF4-FFF2-40B4-BE49-F238E27FC236}">
                <a16:creationId xmlns:a16="http://schemas.microsoft.com/office/drawing/2014/main" id="{FAD4F400-EAC4-424B-B387-0DED87851264}"/>
              </a:ext>
            </a:extLst>
          </p:cNvPr>
          <p:cNvSpPr>
            <a:spLocks noGrp="1" noChangeAspect="1"/>
          </p:cNvSpPr>
          <p:nvPr>
            <p:ph type="pic" sz="quarter" idx="13"/>
          </p:nvPr>
        </p:nvSpPr>
        <p:spPr>
          <a:xfrm>
            <a:off x="1424851" y="1171628"/>
            <a:ext cx="2743200" cy="2743200"/>
          </a:xfrm>
          <a:prstGeom prst="ellipse">
            <a:avLst/>
          </a:prstGeom>
        </p:spPr>
        <p:txBody>
          <a:bodyPr/>
          <a:lstStyle>
            <a:lvl1pPr marL="0" indent="0" algn="ctr">
              <a:buNone/>
              <a:defRPr/>
            </a:lvl1pPr>
          </a:lstStyle>
          <a:p>
            <a:endParaRPr lang="en-CA" dirty="0"/>
          </a:p>
        </p:txBody>
      </p:sp>
      <p:sp>
        <p:nvSpPr>
          <p:cNvPr id="20" name="Text Placeholder 18">
            <a:extLst>
              <a:ext uri="{FF2B5EF4-FFF2-40B4-BE49-F238E27FC236}">
                <a16:creationId xmlns:a16="http://schemas.microsoft.com/office/drawing/2014/main" id="{6B6D9953-29C2-4C0B-B0D6-D41F4D11895C}"/>
              </a:ext>
            </a:extLst>
          </p:cNvPr>
          <p:cNvSpPr>
            <a:spLocks noGrp="1"/>
          </p:cNvSpPr>
          <p:nvPr>
            <p:ph type="body" sz="quarter" idx="17"/>
          </p:nvPr>
        </p:nvSpPr>
        <p:spPr>
          <a:xfrm>
            <a:off x="1066800" y="4944109"/>
            <a:ext cx="8229600" cy="1188720"/>
          </a:xfrm>
          <a:prstGeom prst="rect">
            <a:avLst/>
          </a:prstGeom>
        </p:spPr>
        <p:txBody>
          <a:bodyPr vert="horz" lIns="91440" tIns="45720" rIns="91440" bIns="45720" rtlCol="0">
            <a:normAutofit/>
          </a:bodyPr>
          <a:lstStyle>
            <a:lvl1pPr marL="228600" indent="-228600">
              <a:lnSpc>
                <a:spcPct val="130000"/>
              </a:lnSpc>
              <a:spcBef>
                <a:spcPts val="0"/>
              </a:spcBef>
              <a:spcAft>
                <a:spcPts val="1200"/>
              </a:spcAft>
              <a:buClr>
                <a:schemeClr val="accent1"/>
              </a:buClr>
              <a:buFont typeface="Wingdings 3" panose="05040102010807070707" pitchFamily="18" charset="2"/>
              <a:buChar char="´"/>
              <a:defRPr lang="en-US" sz="1800" dirty="0" smtClean="0">
                <a:solidFill>
                  <a:schemeClr val="bg2">
                    <a:lumMod val="10000"/>
                  </a:schemeClr>
                </a:solidFill>
              </a:defRPr>
            </a:lvl1pPr>
            <a:lvl2pPr marL="685800" indent="-228600">
              <a:lnSpc>
                <a:spcPct val="130000"/>
              </a:lnSpc>
              <a:spcBef>
                <a:spcPts val="0"/>
              </a:spcBef>
              <a:spcAft>
                <a:spcPts val="1200"/>
              </a:spcAft>
              <a:buClr>
                <a:schemeClr val="accent1"/>
              </a:buClr>
              <a:buFont typeface="Wingdings 3" panose="05040102010807070707" pitchFamily="18" charset="2"/>
              <a:buChar char="´"/>
              <a:defRPr lang="en-US" sz="1800" dirty="0" smtClean="0"/>
            </a:lvl2pPr>
          </a:lstStyle>
          <a:p>
            <a:pPr marL="285750" lvl="0" indent="-285750">
              <a:lnSpc>
                <a:spcPct val="114000"/>
              </a:lnSpc>
              <a:spcBef>
                <a:spcPts val="1200"/>
              </a:spcBef>
              <a:spcAft>
                <a:spcPts val="0"/>
              </a:spcAft>
              <a:buClr>
                <a:schemeClr val="accent1"/>
              </a:buClr>
              <a:buFont typeface="Wingdings 3" panose="05040102010807070707" pitchFamily="18" charset="2"/>
              <a:buChar char="´"/>
            </a:pPr>
            <a:r>
              <a:rPr lang="en-US" dirty="0"/>
              <a:t>Click to edit Master text styles</a:t>
            </a:r>
          </a:p>
          <a:p>
            <a:pPr lvl="1">
              <a:lnSpc>
                <a:spcPct val="120000"/>
              </a:lnSpc>
              <a:spcAft>
                <a:spcPts val="600"/>
              </a:spcAft>
              <a:buClr>
                <a:schemeClr val="bg2">
                  <a:lumMod val="75000"/>
                </a:schemeClr>
              </a:buClr>
              <a:buSzPct val="100000"/>
              <a:buFont typeface="Wingdings" panose="05000000000000000000" pitchFamily="2" charset="2"/>
              <a:buChar char=""/>
            </a:pPr>
            <a:r>
              <a:rPr lang="en-US" dirty="0"/>
              <a:t>Second level</a:t>
            </a:r>
          </a:p>
        </p:txBody>
      </p:sp>
      <p:sp>
        <p:nvSpPr>
          <p:cNvPr id="29" name="Title 1">
            <a:extLst>
              <a:ext uri="{FF2B5EF4-FFF2-40B4-BE49-F238E27FC236}">
                <a16:creationId xmlns:a16="http://schemas.microsoft.com/office/drawing/2014/main" id="{4551E9D0-11D0-4A71-984C-935484F56FB5}"/>
              </a:ext>
            </a:extLst>
          </p:cNvPr>
          <p:cNvSpPr>
            <a:spLocks noGrp="1"/>
          </p:cNvSpPr>
          <p:nvPr>
            <p:ph type="title" hasCustomPrompt="1"/>
          </p:nvPr>
        </p:nvSpPr>
        <p:spPr>
          <a:xfrm>
            <a:off x="1066800" y="4461961"/>
            <a:ext cx="8229600" cy="442570"/>
          </a:xfrm>
          <a:prstGeom prst="rect">
            <a:avLst/>
          </a:prstGeom>
        </p:spPr>
        <p:txBody>
          <a:bodyPr tIns="0" bIns="0" anchor="ctr">
            <a:noAutofit/>
          </a:bodyPr>
          <a:lstStyle>
            <a:lvl1pPr>
              <a:defRPr lang="en-CA" sz="28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20858265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3CC97495-84BE-40FE-BB45-E8B102C0EE6A}"/>
              </a:ext>
            </a:extLst>
          </p:cNvPr>
          <p:cNvSpPr>
            <a:spLocks noGrp="1"/>
          </p:cNvSpPr>
          <p:nvPr>
            <p:ph type="pic" sz="quarter" idx="17"/>
          </p:nvPr>
        </p:nvSpPr>
        <p:spPr>
          <a:xfrm>
            <a:off x="0" y="-6929"/>
            <a:ext cx="12192000" cy="4578929"/>
          </a:xfrm>
          <a:prstGeom prst="rect">
            <a:avLst/>
          </a:prstGeom>
        </p:spPr>
        <p:txBody>
          <a:bodyPr/>
          <a:lstStyle>
            <a:lvl1pPr marL="0" indent="0" algn="ctr">
              <a:buNone/>
              <a:defRPr/>
            </a:lvl1pPr>
          </a:lstStyle>
          <a:p>
            <a:endParaRPr lang="en-CA" dirty="0"/>
          </a:p>
        </p:txBody>
      </p:sp>
      <p:sp>
        <p:nvSpPr>
          <p:cNvPr id="7" name="Rectangle 6">
            <a:extLst>
              <a:ext uri="{FF2B5EF4-FFF2-40B4-BE49-F238E27FC236}">
                <a16:creationId xmlns:a16="http://schemas.microsoft.com/office/drawing/2014/main" id="{EE95EB35-EF7F-4A8E-B4C6-3223FBCF264C}"/>
              </a:ext>
            </a:extLst>
          </p:cNvPr>
          <p:cNvSpPr/>
          <p:nvPr userDrawn="1"/>
        </p:nvSpPr>
        <p:spPr>
          <a:xfrm>
            <a:off x="0" y="4572000"/>
            <a:ext cx="12192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Slide Number Placeholder 6">
            <a:extLst>
              <a:ext uri="{FF2B5EF4-FFF2-40B4-BE49-F238E27FC236}">
                <a16:creationId xmlns:a16="http://schemas.microsoft.com/office/drawing/2014/main" id="{F8492BAF-5736-434B-91C0-1B58A24E165F}"/>
              </a:ext>
            </a:extLst>
          </p:cNvPr>
          <p:cNvSpPr>
            <a:spLocks noGrp="1"/>
          </p:cNvSpPr>
          <p:nvPr>
            <p:ph type="sldNum" sz="quarter" idx="12"/>
          </p:nvPr>
        </p:nvSpPr>
        <p:spPr>
          <a:xfrm>
            <a:off x="11602555" y="184628"/>
            <a:ext cx="259964" cy="1280160"/>
          </a:xfrm>
          <a:prstGeom prst="rect">
            <a:avLst/>
          </a:prstGeom>
        </p:spPr>
        <p:txBody>
          <a:bodyPr vert="vert270" tIns="45720" rIns="91440" bIns="45720" anchor="ctr"/>
          <a:lstStyle>
            <a:lvl1pPr algn="r">
              <a:defRPr sz="700">
                <a:solidFill>
                  <a:schemeClr val="bg2">
                    <a:lumMod val="50000"/>
                  </a:schemeClr>
                </a:solidFill>
              </a:defRPr>
            </a:lvl1pPr>
          </a:lstStyle>
          <a:p>
            <a:r>
              <a:rPr lang="es-MX" spc="200"/>
              <a:t>CONFIDENTIAL</a:t>
            </a:r>
            <a:r>
              <a:rPr lang="es-MX" spc="300"/>
              <a:t>  </a:t>
            </a:r>
            <a:r>
              <a:rPr lang="es-MX" sz="2400" b="1" spc="300">
                <a:ln>
                  <a:solidFill>
                    <a:schemeClr val="accent1"/>
                  </a:solidFill>
                </a:ln>
                <a:solidFill>
                  <a:schemeClr val="accent1"/>
                </a:solidFill>
                <a:latin typeface="Arial" panose="020B0604020202020204" pitchFamily="34" charset="0"/>
                <a:cs typeface="Arial" panose="020B0604020202020204" pitchFamily="34" charset="0"/>
              </a:rPr>
              <a:t>|</a:t>
            </a:r>
            <a:endParaRPr lang="en-CA" sz="2600" b="1" spc="200" dirty="0">
              <a:ln>
                <a:solidFill>
                  <a:schemeClr val="accent1"/>
                </a:solidFill>
              </a:ln>
              <a:solidFill>
                <a:schemeClr val="accent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B67FDF4-95B8-4C8A-A496-7ADD4F8D7EF3}"/>
              </a:ext>
            </a:extLst>
          </p:cNvPr>
          <p:cNvSpPr txBox="1"/>
          <p:nvPr userDrawn="1"/>
        </p:nvSpPr>
        <p:spPr>
          <a:xfrm>
            <a:off x="1273725" y="5089434"/>
            <a:ext cx="4988560" cy="369332"/>
          </a:xfrm>
          <a:prstGeom prst="rect">
            <a:avLst/>
          </a:prstGeom>
          <a:noFill/>
        </p:spPr>
        <p:txBody>
          <a:bodyPr wrap="square" rtlCol="0">
            <a:spAutoFit/>
          </a:bodyPr>
          <a:lstStyle/>
          <a:p>
            <a:r>
              <a:rPr lang="en-US" sz="1800" spc="100" dirty="0">
                <a:solidFill>
                  <a:schemeClr val="bg1"/>
                </a:solidFill>
              </a:rPr>
              <a:t>MORE INFORMATION CAN BE FOUND AT: </a:t>
            </a:r>
            <a:endParaRPr lang="en-CA" sz="1800" spc="100" dirty="0">
              <a:solidFill>
                <a:schemeClr val="bg1"/>
              </a:solidFill>
            </a:endParaRPr>
          </a:p>
        </p:txBody>
      </p:sp>
      <p:grpSp>
        <p:nvGrpSpPr>
          <p:cNvPr id="10" name="Group 9">
            <a:extLst>
              <a:ext uri="{FF2B5EF4-FFF2-40B4-BE49-F238E27FC236}">
                <a16:creationId xmlns:a16="http://schemas.microsoft.com/office/drawing/2014/main" id="{7DA42323-6151-488F-B9EA-40F13E89DA27}"/>
              </a:ext>
            </a:extLst>
          </p:cNvPr>
          <p:cNvGrpSpPr/>
          <p:nvPr userDrawn="1"/>
        </p:nvGrpSpPr>
        <p:grpSpPr>
          <a:xfrm>
            <a:off x="1346691" y="5615802"/>
            <a:ext cx="2633434" cy="307777"/>
            <a:chOff x="797560" y="5615800"/>
            <a:chExt cx="2633434" cy="307777"/>
          </a:xfrm>
        </p:grpSpPr>
        <p:sp>
          <p:nvSpPr>
            <p:cNvPr id="11" name="TextBox 10">
              <a:extLst>
                <a:ext uri="{FF2B5EF4-FFF2-40B4-BE49-F238E27FC236}">
                  <a16:creationId xmlns:a16="http://schemas.microsoft.com/office/drawing/2014/main" id="{5D6651CE-B2E3-407E-B4CF-E7D1284B1885}"/>
                </a:ext>
              </a:extLst>
            </p:cNvPr>
            <p:cNvSpPr txBox="1"/>
            <p:nvPr/>
          </p:nvSpPr>
          <p:spPr>
            <a:xfrm>
              <a:off x="943116" y="5615800"/>
              <a:ext cx="2487878" cy="307777"/>
            </a:xfrm>
            <a:prstGeom prst="rect">
              <a:avLst/>
            </a:prstGeom>
            <a:noFill/>
          </p:spPr>
          <p:txBody>
            <a:bodyPr wrap="square" rtlCol="0">
              <a:spAutoFit/>
            </a:bodyPr>
            <a:lstStyle/>
            <a:p>
              <a:r>
                <a:rPr lang="en-CA" sz="1400" dirty="0">
                  <a:solidFill>
                    <a:schemeClr val="bg1"/>
                  </a:solidFill>
                </a:rPr>
                <a:t>www.carbonengineering.com</a:t>
              </a:r>
            </a:p>
          </p:txBody>
        </p:sp>
        <p:pic>
          <p:nvPicPr>
            <p:cNvPr id="12" name="Graphic 11">
              <a:extLst>
                <a:ext uri="{FF2B5EF4-FFF2-40B4-BE49-F238E27FC236}">
                  <a16:creationId xmlns:a16="http://schemas.microsoft.com/office/drawing/2014/main" id="{56811983-B856-4156-8B09-6E20DEBE86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7560" y="5677147"/>
              <a:ext cx="137160" cy="154305"/>
            </a:xfrm>
            <a:prstGeom prst="rect">
              <a:avLst/>
            </a:prstGeom>
          </p:spPr>
        </p:pic>
      </p:grpSp>
      <p:grpSp>
        <p:nvGrpSpPr>
          <p:cNvPr id="13" name="Group 12">
            <a:extLst>
              <a:ext uri="{FF2B5EF4-FFF2-40B4-BE49-F238E27FC236}">
                <a16:creationId xmlns:a16="http://schemas.microsoft.com/office/drawing/2014/main" id="{C2B1378A-7192-4A7F-8E50-DDB1D0E9367B}"/>
              </a:ext>
            </a:extLst>
          </p:cNvPr>
          <p:cNvGrpSpPr/>
          <p:nvPr userDrawn="1"/>
        </p:nvGrpSpPr>
        <p:grpSpPr>
          <a:xfrm>
            <a:off x="1373707" y="5933842"/>
            <a:ext cx="2323260" cy="307777"/>
            <a:chOff x="824576" y="6055143"/>
            <a:chExt cx="2323260" cy="307777"/>
          </a:xfrm>
        </p:grpSpPr>
        <p:sp>
          <p:nvSpPr>
            <p:cNvPr id="14" name="TextBox 13">
              <a:extLst>
                <a:ext uri="{FF2B5EF4-FFF2-40B4-BE49-F238E27FC236}">
                  <a16:creationId xmlns:a16="http://schemas.microsoft.com/office/drawing/2014/main" id="{67E0F2B9-DC2D-4ED3-899B-09CC41F76A15}"/>
                </a:ext>
              </a:extLst>
            </p:cNvPr>
            <p:cNvSpPr txBox="1"/>
            <p:nvPr/>
          </p:nvSpPr>
          <p:spPr>
            <a:xfrm>
              <a:off x="943116" y="6055143"/>
              <a:ext cx="2204720" cy="307777"/>
            </a:xfrm>
            <a:prstGeom prst="rect">
              <a:avLst/>
            </a:prstGeom>
            <a:noFill/>
          </p:spPr>
          <p:txBody>
            <a:bodyPr wrap="square" rtlCol="0">
              <a:spAutoFit/>
            </a:bodyPr>
            <a:lstStyle/>
            <a:p>
              <a:r>
                <a:rPr lang="en-CA" sz="1400" dirty="0">
                  <a:solidFill>
                    <a:schemeClr val="bg1"/>
                  </a:solidFill>
                </a:rPr>
                <a:t>@</a:t>
              </a:r>
              <a:r>
                <a:rPr lang="en-CA" sz="1400" dirty="0" err="1">
                  <a:solidFill>
                    <a:schemeClr val="bg1"/>
                  </a:solidFill>
                </a:rPr>
                <a:t>carbonengineeringltd</a:t>
              </a:r>
              <a:endParaRPr lang="en-CA" sz="1400" dirty="0">
                <a:solidFill>
                  <a:schemeClr val="bg1"/>
                </a:solidFill>
              </a:endParaRPr>
            </a:p>
          </p:txBody>
        </p:sp>
        <p:pic>
          <p:nvPicPr>
            <p:cNvPr id="15" name="Graphic 14">
              <a:extLst>
                <a:ext uri="{FF2B5EF4-FFF2-40B4-BE49-F238E27FC236}">
                  <a16:creationId xmlns:a16="http://schemas.microsoft.com/office/drawing/2014/main" id="{CEC56824-69C5-4CBB-9D68-7A485F2F1F8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4576" y="6102202"/>
              <a:ext cx="83127" cy="182880"/>
            </a:xfrm>
            <a:prstGeom prst="rect">
              <a:avLst/>
            </a:prstGeom>
          </p:spPr>
        </p:pic>
      </p:grpSp>
      <p:pic>
        <p:nvPicPr>
          <p:cNvPr id="16" name="Graphic 15">
            <a:extLst>
              <a:ext uri="{FF2B5EF4-FFF2-40B4-BE49-F238E27FC236}">
                <a16:creationId xmlns:a16="http://schemas.microsoft.com/office/drawing/2014/main" id="{7A582BA3-D3FC-40F5-8A6B-B29AABF877B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98131" y="5698782"/>
            <a:ext cx="155448" cy="111034"/>
          </a:xfrm>
          <a:prstGeom prst="rect">
            <a:avLst/>
          </a:prstGeom>
        </p:spPr>
      </p:pic>
      <p:grpSp>
        <p:nvGrpSpPr>
          <p:cNvPr id="17" name="Group 16">
            <a:extLst>
              <a:ext uri="{FF2B5EF4-FFF2-40B4-BE49-F238E27FC236}">
                <a16:creationId xmlns:a16="http://schemas.microsoft.com/office/drawing/2014/main" id="{9C43B241-3F64-4E01-857F-56F8D08AEDB7}"/>
              </a:ext>
            </a:extLst>
          </p:cNvPr>
          <p:cNvGrpSpPr/>
          <p:nvPr userDrawn="1"/>
        </p:nvGrpSpPr>
        <p:grpSpPr>
          <a:xfrm>
            <a:off x="5098132" y="5931844"/>
            <a:ext cx="2680478" cy="307777"/>
            <a:chOff x="3436402" y="6053145"/>
            <a:chExt cx="2680478" cy="307777"/>
          </a:xfrm>
        </p:grpSpPr>
        <p:sp>
          <p:nvSpPr>
            <p:cNvPr id="18" name="TextBox 17">
              <a:extLst>
                <a:ext uri="{FF2B5EF4-FFF2-40B4-BE49-F238E27FC236}">
                  <a16:creationId xmlns:a16="http://schemas.microsoft.com/office/drawing/2014/main" id="{E3E9DE41-B2AF-4003-998D-ABA7D595E19B}"/>
                </a:ext>
              </a:extLst>
            </p:cNvPr>
            <p:cNvSpPr txBox="1"/>
            <p:nvPr/>
          </p:nvSpPr>
          <p:spPr>
            <a:xfrm>
              <a:off x="3592120" y="6053145"/>
              <a:ext cx="2524760" cy="307777"/>
            </a:xfrm>
            <a:prstGeom prst="rect">
              <a:avLst/>
            </a:prstGeom>
            <a:noFill/>
          </p:spPr>
          <p:txBody>
            <a:bodyPr wrap="square" rtlCol="0">
              <a:spAutoFit/>
            </a:bodyPr>
            <a:lstStyle/>
            <a:p>
              <a:r>
                <a:rPr lang="en-CA" sz="1400" dirty="0">
                  <a:solidFill>
                    <a:schemeClr val="bg1"/>
                  </a:solidFill>
                </a:rPr>
                <a:t>Carbon Engineering Ltd.</a:t>
              </a:r>
            </a:p>
          </p:txBody>
        </p:sp>
        <p:pic>
          <p:nvPicPr>
            <p:cNvPr id="19" name="Graphic 18">
              <a:extLst>
                <a:ext uri="{FF2B5EF4-FFF2-40B4-BE49-F238E27FC236}">
                  <a16:creationId xmlns:a16="http://schemas.microsoft.com/office/drawing/2014/main" id="{006FF461-5610-4D22-BA3D-5C5E78416FC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36402" y="6108762"/>
              <a:ext cx="155448" cy="147676"/>
            </a:xfrm>
            <a:prstGeom prst="rect">
              <a:avLst/>
            </a:prstGeom>
          </p:spPr>
        </p:pic>
      </p:grpSp>
      <p:grpSp>
        <p:nvGrpSpPr>
          <p:cNvPr id="20" name="Group 19">
            <a:extLst>
              <a:ext uri="{FF2B5EF4-FFF2-40B4-BE49-F238E27FC236}">
                <a16:creationId xmlns:a16="http://schemas.microsoft.com/office/drawing/2014/main" id="{6DC85940-9BC1-48A6-815F-BBA4A40C48C0}"/>
              </a:ext>
            </a:extLst>
          </p:cNvPr>
          <p:cNvGrpSpPr/>
          <p:nvPr userDrawn="1"/>
        </p:nvGrpSpPr>
        <p:grpSpPr>
          <a:xfrm>
            <a:off x="9285790" y="5613804"/>
            <a:ext cx="1760900" cy="307777"/>
            <a:chOff x="6382512" y="5613802"/>
            <a:chExt cx="1760900" cy="307777"/>
          </a:xfrm>
        </p:grpSpPr>
        <p:sp>
          <p:nvSpPr>
            <p:cNvPr id="21" name="TextBox 20">
              <a:extLst>
                <a:ext uri="{FF2B5EF4-FFF2-40B4-BE49-F238E27FC236}">
                  <a16:creationId xmlns:a16="http://schemas.microsoft.com/office/drawing/2014/main" id="{3F5C8240-C996-4F37-BC1B-2B679C4408D9}"/>
                </a:ext>
              </a:extLst>
            </p:cNvPr>
            <p:cNvSpPr txBox="1"/>
            <p:nvPr/>
          </p:nvSpPr>
          <p:spPr>
            <a:xfrm>
              <a:off x="6537959" y="5613802"/>
              <a:ext cx="1605453" cy="307777"/>
            </a:xfrm>
            <a:prstGeom prst="rect">
              <a:avLst/>
            </a:prstGeom>
            <a:noFill/>
          </p:spPr>
          <p:txBody>
            <a:bodyPr wrap="square" rtlCol="0">
              <a:spAutoFit/>
            </a:bodyPr>
            <a:lstStyle/>
            <a:p>
              <a:r>
                <a:rPr lang="en-CA" sz="1400" dirty="0">
                  <a:solidFill>
                    <a:schemeClr val="bg1"/>
                  </a:solidFill>
                </a:rPr>
                <a:t>@</a:t>
              </a:r>
              <a:r>
                <a:rPr lang="en-CA" sz="1400" dirty="0" err="1">
                  <a:solidFill>
                    <a:schemeClr val="bg1"/>
                  </a:solidFill>
                </a:rPr>
                <a:t>CarbonEngineer</a:t>
              </a:r>
              <a:endParaRPr lang="en-CA" sz="1400" dirty="0">
                <a:solidFill>
                  <a:schemeClr val="bg1"/>
                </a:solidFill>
              </a:endParaRPr>
            </a:p>
          </p:txBody>
        </p:sp>
        <p:pic>
          <p:nvPicPr>
            <p:cNvPr id="22" name="Graphic 21">
              <a:extLst>
                <a:ext uri="{FF2B5EF4-FFF2-40B4-BE49-F238E27FC236}">
                  <a16:creationId xmlns:a16="http://schemas.microsoft.com/office/drawing/2014/main" id="{FB4995D0-39A8-4A82-81E5-974D4759474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382512" y="5689899"/>
              <a:ext cx="155448" cy="128800"/>
            </a:xfrm>
            <a:prstGeom prst="rect">
              <a:avLst/>
            </a:prstGeom>
          </p:spPr>
        </p:pic>
      </p:grpSp>
      <p:grpSp>
        <p:nvGrpSpPr>
          <p:cNvPr id="23" name="Group 22">
            <a:extLst>
              <a:ext uri="{FF2B5EF4-FFF2-40B4-BE49-F238E27FC236}">
                <a16:creationId xmlns:a16="http://schemas.microsoft.com/office/drawing/2014/main" id="{379B394D-3435-4ACD-9B62-BDB4D206A1AF}"/>
              </a:ext>
            </a:extLst>
          </p:cNvPr>
          <p:cNvGrpSpPr/>
          <p:nvPr userDrawn="1"/>
        </p:nvGrpSpPr>
        <p:grpSpPr>
          <a:xfrm>
            <a:off x="9285791" y="5931844"/>
            <a:ext cx="1834790" cy="307777"/>
            <a:chOff x="6382512" y="6053145"/>
            <a:chExt cx="1834790" cy="307777"/>
          </a:xfrm>
        </p:grpSpPr>
        <p:sp>
          <p:nvSpPr>
            <p:cNvPr id="24" name="TextBox 23">
              <a:extLst>
                <a:ext uri="{FF2B5EF4-FFF2-40B4-BE49-F238E27FC236}">
                  <a16:creationId xmlns:a16="http://schemas.microsoft.com/office/drawing/2014/main" id="{78E104AB-4346-4928-96F0-8B1EE9AA0593}"/>
                </a:ext>
              </a:extLst>
            </p:cNvPr>
            <p:cNvSpPr txBox="1"/>
            <p:nvPr/>
          </p:nvSpPr>
          <p:spPr>
            <a:xfrm>
              <a:off x="6537959" y="6053145"/>
              <a:ext cx="1679343" cy="307777"/>
            </a:xfrm>
            <a:prstGeom prst="rect">
              <a:avLst/>
            </a:prstGeom>
            <a:noFill/>
          </p:spPr>
          <p:txBody>
            <a:bodyPr wrap="square" rtlCol="0">
              <a:spAutoFit/>
            </a:bodyPr>
            <a:lstStyle/>
            <a:p>
              <a:r>
                <a:rPr lang="en-CA" sz="1400" dirty="0" err="1">
                  <a:solidFill>
                    <a:schemeClr val="bg1"/>
                  </a:solidFill>
                </a:rPr>
                <a:t>CarbonEngineering</a:t>
              </a:r>
              <a:endParaRPr lang="en-CA" sz="1400" dirty="0">
                <a:solidFill>
                  <a:schemeClr val="bg1"/>
                </a:solidFill>
              </a:endParaRPr>
            </a:p>
          </p:txBody>
        </p:sp>
        <p:pic>
          <p:nvPicPr>
            <p:cNvPr id="25" name="Graphic 24">
              <a:extLst>
                <a:ext uri="{FF2B5EF4-FFF2-40B4-BE49-F238E27FC236}">
                  <a16:creationId xmlns:a16="http://schemas.microsoft.com/office/drawing/2014/main" id="{5E971C01-1ACA-4ECB-ACC0-823E62E6081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382512" y="6135904"/>
              <a:ext cx="155448" cy="115476"/>
            </a:xfrm>
            <a:prstGeom prst="rect">
              <a:avLst/>
            </a:prstGeom>
          </p:spPr>
        </p:pic>
      </p:grpSp>
      <p:sp>
        <p:nvSpPr>
          <p:cNvPr id="26" name="Title 14">
            <a:extLst>
              <a:ext uri="{FF2B5EF4-FFF2-40B4-BE49-F238E27FC236}">
                <a16:creationId xmlns:a16="http://schemas.microsoft.com/office/drawing/2014/main" id="{783D7510-912D-4941-9B9B-A4BB658F27DC}"/>
              </a:ext>
            </a:extLst>
          </p:cNvPr>
          <p:cNvSpPr>
            <a:spLocks noGrp="1"/>
          </p:cNvSpPr>
          <p:nvPr>
            <p:ph type="title" hasCustomPrompt="1"/>
          </p:nvPr>
        </p:nvSpPr>
        <p:spPr>
          <a:xfrm>
            <a:off x="5261042" y="5618479"/>
            <a:ext cx="2672745" cy="274320"/>
          </a:xfrm>
          <a:prstGeom prst="rect">
            <a:avLst/>
          </a:prstGeom>
        </p:spPr>
        <p:txBody>
          <a:bodyPr>
            <a:noAutofit/>
          </a:bodyPr>
          <a:lstStyle>
            <a:lvl1pPr>
              <a:defRPr lang="en-CA" sz="1400" kern="1200" dirty="0">
                <a:solidFill>
                  <a:schemeClr val="bg1"/>
                </a:solidFill>
                <a:latin typeface="+mn-lt"/>
                <a:ea typeface="+mn-ea"/>
                <a:cs typeface="+mn-cs"/>
              </a:defRPr>
            </a:lvl1pPr>
          </a:lstStyle>
          <a:p>
            <a:r>
              <a:rPr lang="en-US" dirty="0"/>
              <a:t>Click to edit email address</a:t>
            </a:r>
            <a:endParaRPr lang="en-CA" dirty="0"/>
          </a:p>
        </p:txBody>
      </p:sp>
    </p:spTree>
    <p:extLst>
      <p:ext uri="{BB962C8B-B14F-4D97-AF65-F5344CB8AC3E}">
        <p14:creationId xmlns:p14="http://schemas.microsoft.com/office/powerpoint/2010/main" val="11109727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Text Box Blue">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4" name="Title 1">
            <a:extLst>
              <a:ext uri="{FF2B5EF4-FFF2-40B4-BE49-F238E27FC236}">
                <a16:creationId xmlns:a16="http://schemas.microsoft.com/office/drawing/2014/main" id="{5580514A-3406-4BC1-B85D-1B0FAFD5F5C2}"/>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6" name="Content Placeholder 2">
            <a:extLst>
              <a:ext uri="{FF2B5EF4-FFF2-40B4-BE49-F238E27FC236}">
                <a16:creationId xmlns:a16="http://schemas.microsoft.com/office/drawing/2014/main" id="{5969E41C-8236-4F43-BBCF-E4EAE31BF4A1}"/>
              </a:ext>
            </a:extLst>
          </p:cNvPr>
          <p:cNvSpPr>
            <a:spLocks noGrp="1"/>
          </p:cNvSpPr>
          <p:nvPr>
            <p:ph sz="half" idx="33" hasCustomPrompt="1"/>
          </p:nvPr>
        </p:nvSpPr>
        <p:spPr>
          <a:xfrm>
            <a:off x="1539240" y="1311894"/>
            <a:ext cx="911352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tx2"/>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Tree>
    <p:extLst>
      <p:ext uri="{BB962C8B-B14F-4D97-AF65-F5344CB8AC3E}">
        <p14:creationId xmlns:p14="http://schemas.microsoft.com/office/powerpoint/2010/main" val="37220292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g Text Box Teal">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accent1">
              <a:lumMod val="75000"/>
            </a:schemeClr>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33" name="Title 1">
            <a:extLst>
              <a:ext uri="{FF2B5EF4-FFF2-40B4-BE49-F238E27FC236}">
                <a16:creationId xmlns:a16="http://schemas.microsoft.com/office/drawing/2014/main" id="{4E6F1055-4459-4B72-A54A-ED4C468BFA38}"/>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34" name="Content Placeholder 2">
            <a:extLst>
              <a:ext uri="{FF2B5EF4-FFF2-40B4-BE49-F238E27FC236}">
                <a16:creationId xmlns:a16="http://schemas.microsoft.com/office/drawing/2014/main" id="{742280D2-3113-47E6-B808-F94218527C41}"/>
              </a:ext>
            </a:extLst>
          </p:cNvPr>
          <p:cNvSpPr>
            <a:spLocks noGrp="1"/>
          </p:cNvSpPr>
          <p:nvPr>
            <p:ph sz="half" idx="33" hasCustomPrompt="1"/>
          </p:nvPr>
        </p:nvSpPr>
        <p:spPr>
          <a:xfrm>
            <a:off x="1539240" y="1311894"/>
            <a:ext cx="911352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grpSp>
        <p:nvGrpSpPr>
          <p:cNvPr id="11" name="Group 10">
            <a:extLst>
              <a:ext uri="{FF2B5EF4-FFF2-40B4-BE49-F238E27FC236}">
                <a16:creationId xmlns:a16="http://schemas.microsoft.com/office/drawing/2014/main" id="{A7FB16D8-217E-4E13-8625-AC6500026446}"/>
              </a:ext>
            </a:extLst>
          </p:cNvPr>
          <p:cNvGrpSpPr/>
          <p:nvPr userDrawn="1"/>
        </p:nvGrpSpPr>
        <p:grpSpPr>
          <a:xfrm>
            <a:off x="-55417" y="1698919"/>
            <a:ext cx="1293089" cy="3460163"/>
            <a:chOff x="-55417" y="1892322"/>
            <a:chExt cx="1293089" cy="3460163"/>
          </a:xfrm>
        </p:grpSpPr>
        <p:pic>
          <p:nvPicPr>
            <p:cNvPr id="12" name="Graphic 11">
              <a:extLst>
                <a:ext uri="{FF2B5EF4-FFF2-40B4-BE49-F238E27FC236}">
                  <a16:creationId xmlns:a16="http://schemas.microsoft.com/office/drawing/2014/main" id="{E97B6E17-B1DD-4559-80BA-DEFE6CE6ED9F}"/>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t="60588" r="29924"/>
            <a:stretch/>
          </p:blipFill>
          <p:spPr>
            <a:xfrm rot="5400000" flipV="1">
              <a:off x="-338528" y="3994756"/>
              <a:ext cx="1640840" cy="1074617"/>
            </a:xfrm>
            <a:prstGeom prst="rect">
              <a:avLst/>
            </a:prstGeom>
          </p:spPr>
        </p:pic>
        <p:pic>
          <p:nvPicPr>
            <p:cNvPr id="13" name="Graphic 12">
              <a:extLst>
                <a:ext uri="{FF2B5EF4-FFF2-40B4-BE49-F238E27FC236}">
                  <a16:creationId xmlns:a16="http://schemas.microsoft.com/office/drawing/2014/main" id="{EDC6972B-5C72-49BB-A18C-6BE47D6723A9}"/>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b="64265"/>
            <a:stretch/>
          </p:blipFill>
          <p:spPr>
            <a:xfrm rot="5400000" flipH="1">
              <a:off x="-584593" y="2476914"/>
              <a:ext cx="1819322" cy="650138"/>
            </a:xfrm>
            <a:prstGeom prst="rect">
              <a:avLst/>
            </a:prstGeom>
          </p:spPr>
        </p:pic>
        <p:pic>
          <p:nvPicPr>
            <p:cNvPr id="17" name="Graphic 16">
              <a:extLst>
                <a:ext uri="{FF2B5EF4-FFF2-40B4-BE49-F238E27FC236}">
                  <a16:creationId xmlns:a16="http://schemas.microsoft.com/office/drawing/2014/main" id="{8A19DF5D-6401-4FF5-8F45-A4F6E9E060F5}"/>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554" t="-8890" r="-1009" b="-1716"/>
            <a:stretch/>
          </p:blipFill>
          <p:spPr>
            <a:xfrm>
              <a:off x="18472" y="2963134"/>
              <a:ext cx="1219200" cy="925908"/>
            </a:xfrm>
            <a:prstGeom prst="rect">
              <a:avLst/>
            </a:prstGeom>
          </p:spPr>
        </p:pic>
      </p:grpSp>
    </p:spTree>
    <p:extLst>
      <p:ext uri="{BB962C8B-B14F-4D97-AF65-F5344CB8AC3E}">
        <p14:creationId xmlns:p14="http://schemas.microsoft.com/office/powerpoint/2010/main" val="23342309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Text Box Pink">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5" name="Slide Number Placeholder 10">
            <a:extLst>
              <a:ext uri="{FF2B5EF4-FFF2-40B4-BE49-F238E27FC236}">
                <a16:creationId xmlns:a16="http://schemas.microsoft.com/office/drawing/2014/main" id="{294BB5CD-1380-470E-9803-158D4D496801}"/>
              </a:ext>
            </a:extLst>
          </p:cNvPr>
          <p:cNvSpPr>
            <a:spLocks noGrp="1"/>
          </p:cNvSpPr>
          <p:nvPr>
            <p:ph type="sldNum" sz="quarter" idx="12"/>
          </p:nvPr>
        </p:nvSpPr>
        <p:spPr>
          <a:xfrm flipH="1" flipV="1">
            <a:off x="11664399" y="1843992"/>
            <a:ext cx="274320" cy="3170016"/>
          </a:xfrm>
          <a:prstGeom prst="rect">
            <a:avLst/>
          </a:prstGeom>
        </p:spPr>
        <p:txBody>
          <a:bodyPr vert="vert270"/>
          <a:lstStyle>
            <a:lvl1pPr algn="ctr">
              <a:defRPr lang="en-CA" sz="700" b="1" kern="1200" spc="300" smtClean="0">
                <a:solidFill>
                  <a:schemeClr val="bg2">
                    <a:lumMod val="10000"/>
                  </a:schemeClr>
                </a:solidFill>
                <a:latin typeface="+mn-lt"/>
                <a:ea typeface="+mn-ea"/>
                <a:cs typeface="+mn-cs"/>
              </a:defRPr>
            </a:lvl1pPr>
          </a:lstStyle>
          <a:p>
            <a:fld id="{FF889C17-26EB-420F-9224-CD470244BE89}" type="slidenum">
              <a:rPr lang="en-CA" smtClean="0"/>
              <a:pPr/>
              <a:t>‹#›</a:t>
            </a:fld>
            <a:r>
              <a:rPr lang="en-CA" dirty="0"/>
              <a:t>  </a:t>
            </a:r>
            <a:r>
              <a:rPr lang="en-CA" b="0" spc="200" dirty="0">
                <a:solidFill>
                  <a:schemeClr val="bg2">
                    <a:lumMod val="50000"/>
                  </a:schemeClr>
                </a:solidFill>
              </a:rPr>
              <a:t>CARBON ENGINEERING | CONFIDENTIAL</a:t>
            </a:r>
            <a:endParaRPr lang="en-CA" b="0" dirty="0">
              <a:solidFill>
                <a:schemeClr val="bg2">
                  <a:lumMod val="50000"/>
                </a:schemeClr>
              </a:solidFill>
            </a:endParaRPr>
          </a:p>
        </p:txBody>
      </p:sp>
      <p:sp>
        <p:nvSpPr>
          <p:cNvPr id="8" name="Text Placeholder 2">
            <a:extLst>
              <a:ext uri="{FF2B5EF4-FFF2-40B4-BE49-F238E27FC236}">
                <a16:creationId xmlns:a16="http://schemas.microsoft.com/office/drawing/2014/main" id="{B9867049-C800-4DC7-A581-788AF878B385}"/>
              </a:ext>
            </a:extLst>
          </p:cNvPr>
          <p:cNvSpPr>
            <a:spLocks noGrp="1"/>
          </p:cNvSpPr>
          <p:nvPr>
            <p:ph type="body" idx="15" hasCustomPrompt="1"/>
          </p:nvPr>
        </p:nvSpPr>
        <p:spPr>
          <a:xfrm>
            <a:off x="-1" y="6300892"/>
            <a:ext cx="12191999" cy="557108"/>
          </a:xfrm>
          <a:prstGeom prst="rect">
            <a:avLst/>
          </a:prstGeom>
          <a:solidFill>
            <a:schemeClr val="accent2">
              <a:lumMod val="75000"/>
            </a:schemeClr>
          </a:solidFill>
        </p:spPr>
        <p:txBody>
          <a:bodyPr vert="horz" lIns="457200" tIns="45720" rIns="457200" bIns="45720" rtlCol="0" anchor="ctr">
            <a:noAutofit/>
          </a:bodyPr>
          <a:lstStyle>
            <a:lvl1pPr marL="0" indent="0" algn="ctr">
              <a:buNone/>
              <a:defRPr lang="en-US" sz="1400" spc="100" dirty="0">
                <a:solidFill>
                  <a:schemeClr val="bg1"/>
                </a:solidFill>
                <a:latin typeface="Raleway Medium" panose="020B0603030101060003" pitchFamily="34" charset="0"/>
              </a:defRPr>
            </a:lvl1pPr>
          </a:lstStyle>
          <a:p>
            <a:pPr marL="228600" lvl="0" indent="-228600" algn="ctr" defTabSz="457200">
              <a:lnSpc>
                <a:spcPct val="114000"/>
              </a:lnSpc>
              <a:spcBef>
                <a:spcPct val="0"/>
              </a:spcBef>
            </a:pPr>
            <a:r>
              <a:rPr lang="en-US" dirty="0"/>
              <a:t>“CLICK TO EDIT QUOTE TEXT.”</a:t>
            </a:r>
          </a:p>
        </p:txBody>
      </p:sp>
      <p:sp>
        <p:nvSpPr>
          <p:cNvPr id="28" name="Title 1">
            <a:extLst>
              <a:ext uri="{FF2B5EF4-FFF2-40B4-BE49-F238E27FC236}">
                <a16:creationId xmlns:a16="http://schemas.microsoft.com/office/drawing/2014/main" id="{90EC5576-DFF6-4E32-87B8-3551D5A5BA13}"/>
              </a:ext>
            </a:extLst>
          </p:cNvPr>
          <p:cNvSpPr>
            <a:spLocks noGrp="1"/>
          </p:cNvSpPr>
          <p:nvPr>
            <p:ph type="title" hasCustomPrompt="1"/>
          </p:nvPr>
        </p:nvSpPr>
        <p:spPr>
          <a:xfrm>
            <a:off x="1539240" y="641797"/>
            <a:ext cx="9113520" cy="365760"/>
          </a:xfrm>
          <a:prstGeom prst="rect">
            <a:avLst/>
          </a:prstGeom>
        </p:spPr>
        <p:txBody>
          <a:bodyPr tIns="0" bIns="0" anchor="ctr">
            <a:noAutofit/>
          </a:bodyPr>
          <a:lstStyle>
            <a:lvl1pPr algn="ct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
        <p:nvSpPr>
          <p:cNvPr id="29" name="Content Placeholder 2">
            <a:extLst>
              <a:ext uri="{FF2B5EF4-FFF2-40B4-BE49-F238E27FC236}">
                <a16:creationId xmlns:a16="http://schemas.microsoft.com/office/drawing/2014/main" id="{7B549ED4-BBEF-4926-B3D2-9376ED2DE0BE}"/>
              </a:ext>
            </a:extLst>
          </p:cNvPr>
          <p:cNvSpPr>
            <a:spLocks noGrp="1"/>
          </p:cNvSpPr>
          <p:nvPr>
            <p:ph sz="half" idx="33" hasCustomPrompt="1"/>
          </p:nvPr>
        </p:nvSpPr>
        <p:spPr>
          <a:xfrm>
            <a:off x="1539240" y="1311894"/>
            <a:ext cx="9113520" cy="4611132"/>
          </a:xfrm>
          <a:prstGeom prst="rect">
            <a:avLst/>
          </a:prstGeom>
        </p:spPr>
        <p:txBody>
          <a:bodyPr numCol="1" spcCol="274320">
            <a:normAutofit/>
          </a:bodyPr>
          <a:lstStyle>
            <a:lvl1pPr marL="283464" indent="-283464">
              <a:lnSpc>
                <a:spcPct val="130000"/>
              </a:lnSpc>
              <a:spcBef>
                <a:spcPts val="0"/>
              </a:spcBef>
              <a:spcAft>
                <a:spcPts val="1200"/>
              </a:spcAft>
              <a:buClr>
                <a:schemeClr val="accent1"/>
              </a:buClr>
              <a:buFont typeface="Wingdings 3" panose="05040102010807070707" pitchFamily="18" charset="2"/>
              <a:buChar char="´"/>
              <a:defRPr lang="en-US" sz="1800" kern="1200" dirty="0">
                <a:solidFill>
                  <a:schemeClr val="bg2">
                    <a:lumMod val="10000"/>
                  </a:schemeClr>
                </a:solidFill>
                <a:latin typeface="+mn-lt"/>
                <a:ea typeface="+mn-ea"/>
                <a:cs typeface="+mn-cs"/>
              </a:defRPr>
            </a:lvl1pPr>
            <a:lvl2pPr marL="685800" indent="-228600">
              <a:lnSpc>
                <a:spcPct val="130000"/>
              </a:lnSpc>
              <a:spcBef>
                <a:spcPts val="0"/>
              </a:spcBef>
              <a:spcAft>
                <a:spcPts val="1200"/>
              </a:spcAft>
              <a:buClr>
                <a:schemeClr val="bg2">
                  <a:lumMod val="75000"/>
                </a:schemeClr>
              </a:buClr>
              <a:buSzPct val="100000"/>
              <a:buFont typeface="Wingdings" panose="05000000000000000000" pitchFamily="2" charset="2"/>
              <a:buChar char=""/>
              <a:defRPr sz="1800"/>
            </a:lvl2pPr>
            <a:lvl3pPr marL="1143000" indent="-228600">
              <a:lnSpc>
                <a:spcPct val="120000"/>
              </a:lnSpc>
              <a:spcAft>
                <a:spcPts val="600"/>
              </a:spcAft>
              <a:buClr>
                <a:schemeClr val="bg2">
                  <a:lumMod val="75000"/>
                </a:schemeClr>
              </a:buClr>
              <a:buSzPct val="80000"/>
              <a:buFont typeface="Wingdings" panose="05000000000000000000" pitchFamily="2" charset="2"/>
              <a:buChar char="w"/>
              <a:defRPr sz="1200"/>
            </a:lvl3pPr>
            <a:lvl4pPr marL="1600200" indent="-228600">
              <a:lnSpc>
                <a:spcPct val="120000"/>
              </a:lnSpc>
              <a:spcAft>
                <a:spcPts val="600"/>
              </a:spcAft>
              <a:buClr>
                <a:schemeClr val="bg2">
                  <a:lumMod val="75000"/>
                </a:schemeClr>
              </a:buClr>
              <a:buSzPct val="75000"/>
              <a:buFont typeface="Wingdings" panose="05000000000000000000" pitchFamily="2" charset="2"/>
              <a:buChar char="w"/>
              <a:defRPr sz="1100"/>
            </a:lvl4pPr>
            <a:lvl5pPr marL="2057400" indent="-228600">
              <a:lnSpc>
                <a:spcPct val="120000"/>
              </a:lnSpc>
              <a:spcAft>
                <a:spcPts val="600"/>
              </a:spcAft>
              <a:buClr>
                <a:schemeClr val="bg2">
                  <a:lumMod val="75000"/>
                </a:schemeClr>
              </a:buClr>
              <a:buSzPct val="70000"/>
              <a:buFont typeface="Wingdings" panose="05000000000000000000" pitchFamily="2" charset="2"/>
              <a:buChar char="w"/>
              <a:defRPr sz="1100"/>
            </a:lvl5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38200546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61F655B-2AC3-4527-9813-713E96F87820}"/>
              </a:ext>
            </a:extLst>
          </p:cNvPr>
          <p:cNvSpPr>
            <a:spLocks noGrp="1"/>
          </p:cNvSpPr>
          <p:nvPr>
            <p:ph type="body" sz="quarter" idx="26" hasCustomPrompt="1"/>
          </p:nvPr>
        </p:nvSpPr>
        <p:spPr>
          <a:xfrm>
            <a:off x="7738872" y="6071616"/>
            <a:ext cx="4453128" cy="786384"/>
          </a:xfrm>
          <a:solidFill>
            <a:schemeClr val="tx2"/>
          </a:solidFill>
        </p:spPr>
        <p:txBody>
          <a:bodyPr lIns="457200" anchor="ctr">
            <a:normAutofit/>
          </a:bodyPr>
          <a:lstStyle>
            <a:lvl1pPr marL="0" marR="0" indent="0" algn="l" defTabSz="914400" rtl="0" eaLnBrk="1" fontAlgn="auto" latinLnBrk="0" hangingPunct="1">
              <a:lnSpc>
                <a:spcPct val="100000"/>
              </a:lnSpc>
              <a:spcBef>
                <a:spcPts val="0"/>
              </a:spcBef>
              <a:spcAft>
                <a:spcPts val="0"/>
              </a:spcAft>
              <a:buClr>
                <a:schemeClr val="accent1"/>
              </a:buClr>
              <a:buSzTx/>
              <a:buFont typeface="Wingdings 3" panose="05040102010807070707" pitchFamily="18" charset="2"/>
              <a:buNone/>
              <a:tabLst/>
              <a:defRPr lang="en-US" sz="1400" kern="1200" spc="100" dirty="0" smtClean="0">
                <a:solidFill>
                  <a:schemeClr val="bg1"/>
                </a:solidFill>
                <a:latin typeface="Raleway Medium" panose="020B0603030101060003"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
                <a:schemeClr val="accent1"/>
              </a:buClr>
              <a:buSzTx/>
              <a:buFont typeface="Wingdings 3" panose="05040102010807070707" pitchFamily="18" charset="2"/>
              <a:buNone/>
              <a:tabLst/>
              <a:defRPr/>
            </a:pPr>
            <a:r>
              <a:rPr lang="en-US" dirty="0"/>
              <a:t>“CLICK TO EDIT QUOTE TEXT.”</a:t>
            </a:r>
          </a:p>
        </p:txBody>
      </p:sp>
      <p:pic>
        <p:nvPicPr>
          <p:cNvPr id="10" name="Graphic 9" hidden="1">
            <a:extLst>
              <a:ext uri="{FF2B5EF4-FFF2-40B4-BE49-F238E27FC236}">
                <a16:creationId xmlns:a16="http://schemas.microsoft.com/office/drawing/2014/main" id="{0150391D-2F43-451D-8C44-788908D087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200"/>
          <a:stretch/>
        </p:blipFill>
        <p:spPr>
          <a:xfrm>
            <a:off x="11572959" y="6409894"/>
            <a:ext cx="365760" cy="260514"/>
          </a:xfrm>
          <a:prstGeom prst="rect">
            <a:avLst/>
          </a:prstGeom>
        </p:spPr>
      </p:pic>
      <p:sp>
        <p:nvSpPr>
          <p:cNvPr id="20" name="Picture Placeholder 2">
            <a:extLst>
              <a:ext uri="{FF2B5EF4-FFF2-40B4-BE49-F238E27FC236}">
                <a16:creationId xmlns:a16="http://schemas.microsoft.com/office/drawing/2014/main" id="{305A4A4D-D501-4BFD-84E6-F60EEEEBFBB8}"/>
              </a:ext>
            </a:extLst>
          </p:cNvPr>
          <p:cNvSpPr>
            <a:spLocks noGrp="1"/>
          </p:cNvSpPr>
          <p:nvPr>
            <p:ph type="pic" sz="quarter" idx="24"/>
          </p:nvPr>
        </p:nvSpPr>
        <p:spPr>
          <a:xfrm>
            <a:off x="1" y="0"/>
            <a:ext cx="7752718" cy="6858000"/>
          </a:xfrm>
          <a:prstGeom prst="rect">
            <a:avLst/>
          </a:prstGeom>
        </p:spPr>
        <p:txBody>
          <a:bodyPr/>
          <a:lstStyle>
            <a:lvl1pPr marL="0" indent="0" algn="ctr">
              <a:buNone/>
              <a:defRPr/>
            </a:lvl1pPr>
          </a:lstStyle>
          <a:p>
            <a:endParaRPr lang="en-CA"/>
          </a:p>
        </p:txBody>
      </p:sp>
      <p:sp>
        <p:nvSpPr>
          <p:cNvPr id="26" name="Slide Number Placeholder 10">
            <a:extLst>
              <a:ext uri="{FF2B5EF4-FFF2-40B4-BE49-F238E27FC236}">
                <a16:creationId xmlns:a16="http://schemas.microsoft.com/office/drawing/2014/main" id="{F70A428B-A754-4E3B-8604-6B8DF3C94309}"/>
              </a:ext>
            </a:extLst>
          </p:cNvPr>
          <p:cNvSpPr txBox="1">
            <a:spLocks/>
          </p:cNvSpPr>
          <p:nvPr userDrawn="1"/>
        </p:nvSpPr>
        <p:spPr>
          <a:xfrm flipV="1">
            <a:off x="11664399" y="1843992"/>
            <a:ext cx="274320" cy="3170016"/>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889C17-26EB-420F-9224-CD470244BE89}" type="slidenum">
              <a:rPr lang="en-CA" smtClean="0"/>
              <a:pPr/>
              <a:t>‹#›</a:t>
            </a:fld>
            <a:r>
              <a:rPr lang="en-CA"/>
              <a:t>  </a:t>
            </a:r>
            <a:r>
              <a:rPr lang="en-CA" b="0" spc="200">
                <a:solidFill>
                  <a:schemeClr val="bg2">
                    <a:lumMod val="50000"/>
                  </a:schemeClr>
                </a:solidFill>
              </a:rPr>
              <a:t>CARBON ENGINEERING | CONFIDENTIAL</a:t>
            </a:r>
            <a:endParaRPr lang="en-CA" b="0" dirty="0">
              <a:solidFill>
                <a:schemeClr val="bg2">
                  <a:lumMod val="50000"/>
                </a:schemeClr>
              </a:solidFill>
            </a:endParaRPr>
          </a:p>
        </p:txBody>
      </p:sp>
      <p:pic>
        <p:nvPicPr>
          <p:cNvPr id="11" name="Graphic 10">
            <a:extLst>
              <a:ext uri="{FF2B5EF4-FFF2-40B4-BE49-F238E27FC236}">
                <a16:creationId xmlns:a16="http://schemas.microsoft.com/office/drawing/2014/main" id="{C85967D1-4B6C-4B0D-9057-D40483AC0410}"/>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t="66568" r="29924"/>
          <a:stretch/>
        </p:blipFill>
        <p:spPr>
          <a:xfrm>
            <a:off x="8266973" y="142238"/>
            <a:ext cx="1640840" cy="911546"/>
          </a:xfrm>
          <a:prstGeom prst="rect">
            <a:avLst/>
          </a:prstGeom>
        </p:spPr>
      </p:pic>
      <p:pic>
        <p:nvPicPr>
          <p:cNvPr id="15" name="Graphic 14">
            <a:extLst>
              <a:ext uri="{FF2B5EF4-FFF2-40B4-BE49-F238E27FC236}">
                <a16:creationId xmlns:a16="http://schemas.microsoft.com/office/drawing/2014/main" id="{C9038527-D551-4526-9EAB-11CC9AB1FED9}"/>
              </a:ext>
            </a:extLst>
          </p:cNvPr>
          <p:cNvPicPr>
            <a:picLocks noChangeAspect="1"/>
          </p:cNvPicPr>
          <p:nvPr userDrawn="1"/>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b="64265"/>
          <a:stretch/>
        </p:blipFill>
        <p:spPr>
          <a:xfrm rot="10800000" flipH="1">
            <a:off x="9688059" y="0"/>
            <a:ext cx="1819322" cy="650138"/>
          </a:xfrm>
          <a:prstGeom prst="rect">
            <a:avLst/>
          </a:prstGeom>
        </p:spPr>
      </p:pic>
      <p:pic>
        <p:nvPicPr>
          <p:cNvPr id="16" name="Graphic 15">
            <a:extLst>
              <a:ext uri="{FF2B5EF4-FFF2-40B4-BE49-F238E27FC236}">
                <a16:creationId xmlns:a16="http://schemas.microsoft.com/office/drawing/2014/main" id="{F5ACCEFC-CF56-479C-A1D5-EDBBC6F952A9}"/>
              </a:ext>
            </a:extLst>
          </p:cNvPr>
          <p:cNvPicPr>
            <a:picLocks noChangeAspect="1"/>
          </p:cNvPicPr>
          <p:nvPr userDrawn="1"/>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889" t="-8890" r="-1637" b="-2171"/>
          <a:stretch/>
        </p:blipFill>
        <p:spPr>
          <a:xfrm>
            <a:off x="9496425" y="62787"/>
            <a:ext cx="1230630" cy="929718"/>
          </a:xfrm>
          <a:prstGeom prst="rect">
            <a:avLst/>
          </a:prstGeom>
        </p:spPr>
      </p:pic>
      <p:sp>
        <p:nvSpPr>
          <p:cNvPr id="19" name="Text Placeholder 2">
            <a:extLst>
              <a:ext uri="{FF2B5EF4-FFF2-40B4-BE49-F238E27FC236}">
                <a16:creationId xmlns:a16="http://schemas.microsoft.com/office/drawing/2014/main" id="{4F5A6FB9-8984-4C6B-B368-F735A9187C3E}"/>
              </a:ext>
            </a:extLst>
          </p:cNvPr>
          <p:cNvSpPr>
            <a:spLocks noGrp="1"/>
          </p:cNvSpPr>
          <p:nvPr>
            <p:ph type="body" idx="25" hasCustomPrompt="1"/>
          </p:nvPr>
        </p:nvSpPr>
        <p:spPr>
          <a:xfrm>
            <a:off x="8092441" y="2031940"/>
            <a:ext cx="3337560" cy="3715482"/>
          </a:xfrm>
          <a:prstGeom prst="rect">
            <a:avLst/>
          </a:prstGeom>
        </p:spPr>
        <p:txBody>
          <a:bodyPr bIns="0" anchor="t">
            <a:normAutofit/>
          </a:bodyPr>
          <a:lstStyle>
            <a:lvl1pPr marL="0" indent="0" algn="l">
              <a:lnSpc>
                <a:spcPct val="120000"/>
              </a:lnSpc>
              <a:spcBef>
                <a:spcPts val="0"/>
              </a:spcBef>
              <a:spcAft>
                <a:spcPts val="600"/>
              </a:spcAft>
              <a:buNone/>
              <a:defRPr lang="en-US" sz="2000" kern="1200" spc="1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main text or quote.</a:t>
            </a:r>
          </a:p>
        </p:txBody>
      </p:sp>
      <p:sp>
        <p:nvSpPr>
          <p:cNvPr id="21" name="Title 1">
            <a:extLst>
              <a:ext uri="{FF2B5EF4-FFF2-40B4-BE49-F238E27FC236}">
                <a16:creationId xmlns:a16="http://schemas.microsoft.com/office/drawing/2014/main" id="{12000F18-ECB0-4D02-A779-569F8743E416}"/>
              </a:ext>
            </a:extLst>
          </p:cNvPr>
          <p:cNvSpPr>
            <a:spLocks noGrp="1"/>
          </p:cNvSpPr>
          <p:nvPr>
            <p:ph type="title" hasCustomPrompt="1"/>
          </p:nvPr>
        </p:nvSpPr>
        <p:spPr>
          <a:xfrm>
            <a:off x="8092439" y="1527187"/>
            <a:ext cx="3337560" cy="338159"/>
          </a:xfrm>
          <a:prstGeom prst="rect">
            <a:avLst/>
          </a:prstGeom>
        </p:spPr>
        <p:txBody>
          <a:bodyPr tIns="0" bIns="0" anchor="ctr">
            <a:noAutofit/>
          </a:bodyPr>
          <a:lstStyle>
            <a:lvl1pPr>
              <a:lnSpc>
                <a:spcPct val="100000"/>
              </a:lnSpc>
              <a:defRPr lang="en-CA" sz="2600" kern="1200" dirty="0">
                <a:solidFill>
                  <a:schemeClr val="tx2"/>
                </a:solidFill>
                <a:latin typeface="+mj-lt"/>
                <a:ea typeface="+mj-ea"/>
                <a:cs typeface="+mj-cs"/>
              </a:defRPr>
            </a:lvl1pPr>
          </a:lstStyle>
          <a:p>
            <a:r>
              <a:rPr lang="en-US" dirty="0"/>
              <a:t>Click to edit title</a:t>
            </a:r>
            <a:endParaRPr lang="en-CA" dirty="0"/>
          </a:p>
        </p:txBody>
      </p:sp>
    </p:spTree>
    <p:extLst>
      <p:ext uri="{BB962C8B-B14F-4D97-AF65-F5344CB8AC3E}">
        <p14:creationId xmlns:p14="http://schemas.microsoft.com/office/powerpoint/2010/main" val="229750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theme" Target="../theme/theme7.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33.emf"/><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image" Target="../media/image38.emf"/><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heme" Target="../theme/theme9.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61D11E-8E66-4B96-B79F-FA40477255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87AD0-0D0E-4D83-BDA3-C66878A12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8A768-F16E-476D-AC88-A784C7EC3B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3AE3E-0C62-4C58-AE97-9D9AB29CE04F}" type="datetimeFigureOut">
              <a:rPr lang="en-US" smtClean="0"/>
              <a:t>8/17/2021</a:t>
            </a:fld>
            <a:endParaRPr lang="en-US"/>
          </a:p>
        </p:txBody>
      </p:sp>
      <p:sp>
        <p:nvSpPr>
          <p:cNvPr id="5" name="Footer Placeholder 4">
            <a:extLst>
              <a:ext uri="{FF2B5EF4-FFF2-40B4-BE49-F238E27FC236}">
                <a16:creationId xmlns:a16="http://schemas.microsoft.com/office/drawing/2014/main" id="{F56C6FC2-9AEB-48C6-A51E-DBBB69EAD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6ABED2-C779-4235-8D54-40C43D9461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5D9FB-015C-400B-8A44-B037D4A18CB9}" type="slidenum">
              <a:rPr lang="en-US" smtClean="0"/>
              <a:t>‹#›</a:t>
            </a:fld>
            <a:endParaRPr lang="en-US"/>
          </a:p>
        </p:txBody>
      </p:sp>
    </p:spTree>
    <p:extLst>
      <p:ext uri="{BB962C8B-B14F-4D97-AF65-F5344CB8AC3E}">
        <p14:creationId xmlns:p14="http://schemas.microsoft.com/office/powerpoint/2010/main" val="2139831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0"/>
            <a:ext cx="10972800" cy="4141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485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457200" rtl="0" eaLnBrk="1" fontAlgn="base" hangingPunct="1">
        <a:spcBef>
          <a:spcPct val="0"/>
        </a:spcBef>
        <a:spcAft>
          <a:spcPct val="0"/>
        </a:spcAft>
        <a:defRPr sz="3200" b="1" kern="1200">
          <a:solidFill>
            <a:srgbClr val="0077BE"/>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rgbClr val="0077BE"/>
          </a:solidFill>
          <a:latin typeface="Arial Bold" charset="0"/>
          <a:ea typeface="ＭＳ Ｐゴシック" charset="-128"/>
        </a:defRPr>
      </a:lvl2pPr>
      <a:lvl3pPr algn="l" defTabSz="457200" rtl="0" eaLnBrk="1" fontAlgn="base" hangingPunct="1">
        <a:spcBef>
          <a:spcPct val="0"/>
        </a:spcBef>
        <a:spcAft>
          <a:spcPct val="0"/>
        </a:spcAft>
        <a:defRPr sz="3200" b="1">
          <a:solidFill>
            <a:srgbClr val="0077BE"/>
          </a:solidFill>
          <a:latin typeface="Arial Bold" charset="0"/>
          <a:ea typeface="ＭＳ Ｐゴシック" charset="-128"/>
        </a:defRPr>
      </a:lvl3pPr>
      <a:lvl4pPr algn="l" defTabSz="457200" rtl="0" eaLnBrk="1" fontAlgn="base" hangingPunct="1">
        <a:spcBef>
          <a:spcPct val="0"/>
        </a:spcBef>
        <a:spcAft>
          <a:spcPct val="0"/>
        </a:spcAft>
        <a:defRPr sz="3200" b="1">
          <a:solidFill>
            <a:srgbClr val="0077BE"/>
          </a:solidFill>
          <a:latin typeface="Arial Bold" charset="0"/>
          <a:ea typeface="ＭＳ Ｐゴシック" charset="-128"/>
        </a:defRPr>
      </a:lvl4pPr>
      <a:lvl5pPr algn="l" defTabSz="457200" rtl="0" eaLnBrk="1" fontAlgn="base" hangingPunct="1">
        <a:spcBef>
          <a:spcPct val="0"/>
        </a:spcBef>
        <a:spcAft>
          <a:spcPct val="0"/>
        </a:spcAft>
        <a:defRPr sz="3200" b="1">
          <a:solidFill>
            <a:srgbClr val="0077BE"/>
          </a:solidFill>
          <a:latin typeface="Arial Bold" charset="0"/>
          <a:ea typeface="ＭＳ Ｐゴシック" charset="-128"/>
        </a:defRPr>
      </a:lvl5pPr>
      <a:lvl6pPr marL="457200" algn="l" defTabSz="457200" rtl="0" eaLnBrk="1" fontAlgn="base" hangingPunct="1">
        <a:spcBef>
          <a:spcPct val="0"/>
        </a:spcBef>
        <a:spcAft>
          <a:spcPct val="0"/>
        </a:spcAft>
        <a:defRPr sz="3200" b="1">
          <a:solidFill>
            <a:srgbClr val="0077BE"/>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rgbClr val="0077BE"/>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rgbClr val="0077BE"/>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rgbClr val="0077BE"/>
          </a:solidFill>
          <a:latin typeface="Arial Bold"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128"/>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C8030-CB98-514E-ADD7-5FC5EADEE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2F8B6F-374D-6A49-8C2D-EDF38D889B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0044C89-9942-DB4A-933E-6CA357E21FCE}"/>
              </a:ext>
            </a:extLst>
          </p:cNvPr>
          <p:cNvSpPr>
            <a:spLocks noGrp="1"/>
          </p:cNvSpPr>
          <p:nvPr>
            <p:ph type="sldNum" sz="quarter" idx="4"/>
          </p:nvPr>
        </p:nvSpPr>
        <p:spPr>
          <a:xfrm>
            <a:off x="838200" y="6322158"/>
            <a:ext cx="420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724831B0-CCE1-BE4F-9D93-D1E7FD4938D9}" type="slidenum">
              <a:rPr lang="en-US" smtClean="0">
                <a:solidFill>
                  <a:prstClr val="black">
                    <a:tint val="75000"/>
                  </a:prstClr>
                </a:solidFill>
                <a:latin typeface="Calibri" panose="020F0502020204030204"/>
                <a:ea typeface="+mn-ea"/>
              </a:rPr>
              <a:pPr defTabSz="9144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539812658"/>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26CBF-FF66-8C44-9ABD-7D1B66B1F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2C9D1-6A5F-8445-B659-0F02B88332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4CE21-11E4-4842-B98E-CA903F424D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BA946-4B4B-E446-A6AA-F321767F4215}" type="datetime1">
              <a:rPr lang="en-CA" smtClean="0"/>
              <a:t>2021-08-17</a:t>
            </a:fld>
            <a:endParaRPr lang="en-US"/>
          </a:p>
        </p:txBody>
      </p:sp>
      <p:sp>
        <p:nvSpPr>
          <p:cNvPr id="5" name="Footer Placeholder 4">
            <a:extLst>
              <a:ext uri="{FF2B5EF4-FFF2-40B4-BE49-F238E27FC236}">
                <a16:creationId xmlns:a16="http://schemas.microsoft.com/office/drawing/2014/main" id="{48A6DD14-8702-CD47-9E7A-1FEB64838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52699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3200" b="1" kern="1200">
          <a:solidFill>
            <a:srgbClr val="657078"/>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70707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kern="1200">
          <a:solidFill>
            <a:srgbClr val="70707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kern="1200">
          <a:solidFill>
            <a:srgbClr val="70707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rgbClr val="70707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rgbClr val="70707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E9968A2-0039-4345-BEB3-5759969FD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8" name="Text Placeholder 2">
            <a:extLst>
              <a:ext uri="{FF2B5EF4-FFF2-40B4-BE49-F238E27FC236}">
                <a16:creationId xmlns:a16="http://schemas.microsoft.com/office/drawing/2014/main" id="{A71A4119-79FE-46D0-AD19-AC53C8CA4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lnSpc>
                <a:spcPct val="90000"/>
              </a:lnSpc>
              <a:spcBef>
                <a:spcPts val="1000"/>
              </a:spcBef>
              <a:buFont typeface="Arial" panose="020B0604020202020204" pitchFamily="34" charset="0"/>
              <a:buChar char="•"/>
            </a:pPr>
            <a:r>
              <a:rPr lang="en-US" dirty="0"/>
              <a:t>Click to edit Master text styles</a:t>
            </a:r>
          </a:p>
          <a:p>
            <a:pPr lvl="1">
              <a:lnSpc>
                <a:spcPct val="90000"/>
              </a:lnSpc>
              <a:spcBef>
                <a:spcPts val="500"/>
              </a:spcBef>
              <a:buFont typeface="Arial" panose="020B0604020202020204" pitchFamily="34" charset="0"/>
              <a:buChar char="•"/>
            </a:pPr>
            <a:r>
              <a:rPr lang="en-US" dirty="0"/>
              <a:t>Second level</a:t>
            </a:r>
          </a:p>
          <a:p>
            <a:pPr lvl="2">
              <a:lnSpc>
                <a:spcPct val="90000"/>
              </a:lnSpc>
              <a:spcBef>
                <a:spcPts val="500"/>
              </a:spcBef>
              <a:buFont typeface="Arial" panose="020B0604020202020204" pitchFamily="34" charset="0"/>
              <a:buChar char="•"/>
            </a:pPr>
            <a:r>
              <a:rPr lang="en-US" dirty="0"/>
              <a:t>Third level</a:t>
            </a:r>
          </a:p>
          <a:p>
            <a:pPr lvl="3">
              <a:lnSpc>
                <a:spcPct val="90000"/>
              </a:lnSpc>
              <a:spcBef>
                <a:spcPts val="500"/>
              </a:spcBef>
              <a:buFont typeface="Arial" panose="020B0604020202020204" pitchFamily="34" charset="0"/>
              <a:buChar char="•"/>
            </a:pPr>
            <a:r>
              <a:rPr lang="en-US" dirty="0"/>
              <a:t>Fourth level</a:t>
            </a:r>
          </a:p>
          <a:p>
            <a:pPr lvl="4">
              <a:lnSpc>
                <a:spcPct val="90000"/>
              </a:lnSpc>
              <a:spcBef>
                <a:spcPts val="500"/>
              </a:spcBef>
              <a:buFont typeface="Arial" panose="020B0604020202020204" pitchFamily="34" charset="0"/>
              <a:buChar char="•"/>
            </a:pPr>
            <a:r>
              <a:rPr lang="en-US" dirty="0"/>
              <a:t>Fifth level</a:t>
            </a:r>
            <a:endParaRPr lang="en-CA" dirty="0"/>
          </a:p>
        </p:txBody>
      </p:sp>
      <p:sp>
        <p:nvSpPr>
          <p:cNvPr id="9" name="Date Placeholder 3">
            <a:extLst>
              <a:ext uri="{FF2B5EF4-FFF2-40B4-BE49-F238E27FC236}">
                <a16:creationId xmlns:a16="http://schemas.microsoft.com/office/drawing/2014/main" id="{BDA2EBCD-DDA7-4F19-8D47-AD9C099B72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D00CC-1C49-419F-9095-6CFFC1F17BEC}" type="datetime1">
              <a:rPr lang="en-CA" smtClean="0"/>
              <a:t>2021-08-17</a:t>
            </a:fld>
            <a:endParaRPr lang="en-CA"/>
          </a:p>
        </p:txBody>
      </p:sp>
      <p:sp>
        <p:nvSpPr>
          <p:cNvPr id="10" name="Footer Placeholder 4">
            <a:extLst>
              <a:ext uri="{FF2B5EF4-FFF2-40B4-BE49-F238E27FC236}">
                <a16:creationId xmlns:a16="http://schemas.microsoft.com/office/drawing/2014/main" id="{5A188BD3-492C-4EC7-A8A1-D8B72EA40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11" name="Slide Number Placeholder 5">
            <a:extLst>
              <a:ext uri="{FF2B5EF4-FFF2-40B4-BE49-F238E27FC236}">
                <a16:creationId xmlns:a16="http://schemas.microsoft.com/office/drawing/2014/main" id="{EE8B2032-3A57-4357-A360-F003BF037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89C17-26EB-420F-9224-CD470244BE89}" type="slidenum">
              <a:rPr lang="en-CA" smtClean="0"/>
              <a:t>‹#›</a:t>
            </a:fld>
            <a:endParaRPr lang="en-CA"/>
          </a:p>
        </p:txBody>
      </p:sp>
    </p:spTree>
    <p:extLst>
      <p:ext uri="{BB962C8B-B14F-4D97-AF65-F5344CB8AC3E}">
        <p14:creationId xmlns:p14="http://schemas.microsoft.com/office/powerpoint/2010/main" val="11494708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Lst>
  <p:hf hdr="0" ftr="0" dt="0"/>
  <p:txStyles>
    <p:titleStyle>
      <a:lvl1pPr algn="l" defTabSz="914400" rtl="0" eaLnBrk="1" latinLnBrk="0" hangingPunct="1">
        <a:lnSpc>
          <a:spcPct val="90000"/>
        </a:lnSpc>
        <a:spcBef>
          <a:spcPct val="0"/>
        </a:spcBef>
        <a:buNone/>
        <a:defRPr sz="2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0"/>
        </a:spcAft>
        <a:buClr>
          <a:schemeClr val="accent1"/>
        </a:buClr>
        <a:buFont typeface="Wingdings 3" panose="05040102010807070707" pitchFamily="18" charset="2"/>
        <a:buChar char="´"/>
        <a:defRPr lang="en-US" sz="1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CA"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E9968A2-0039-4345-BEB3-5759969FD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8" name="Text Placeholder 2">
            <a:extLst>
              <a:ext uri="{FF2B5EF4-FFF2-40B4-BE49-F238E27FC236}">
                <a16:creationId xmlns:a16="http://schemas.microsoft.com/office/drawing/2014/main" id="{A71A4119-79FE-46D0-AD19-AC53C8CA4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lnSpc>
                <a:spcPct val="90000"/>
              </a:lnSpc>
              <a:spcBef>
                <a:spcPts val="1000"/>
              </a:spcBef>
              <a:buFont typeface="Arial" panose="020B0604020202020204" pitchFamily="34" charset="0"/>
              <a:buChar char="•"/>
            </a:pPr>
            <a:r>
              <a:rPr lang="en-US" dirty="0"/>
              <a:t>Click to edit Master text styles</a:t>
            </a:r>
          </a:p>
          <a:p>
            <a:pPr lvl="1">
              <a:lnSpc>
                <a:spcPct val="90000"/>
              </a:lnSpc>
              <a:spcBef>
                <a:spcPts val="500"/>
              </a:spcBef>
              <a:buFont typeface="Arial" panose="020B0604020202020204" pitchFamily="34" charset="0"/>
              <a:buChar char="•"/>
            </a:pPr>
            <a:r>
              <a:rPr lang="en-US" dirty="0"/>
              <a:t>Second level</a:t>
            </a:r>
          </a:p>
          <a:p>
            <a:pPr lvl="2">
              <a:lnSpc>
                <a:spcPct val="90000"/>
              </a:lnSpc>
              <a:spcBef>
                <a:spcPts val="500"/>
              </a:spcBef>
              <a:buFont typeface="Arial" panose="020B0604020202020204" pitchFamily="34" charset="0"/>
              <a:buChar char="•"/>
            </a:pPr>
            <a:r>
              <a:rPr lang="en-US" dirty="0"/>
              <a:t>Third level</a:t>
            </a:r>
          </a:p>
          <a:p>
            <a:pPr lvl="3">
              <a:lnSpc>
                <a:spcPct val="90000"/>
              </a:lnSpc>
              <a:spcBef>
                <a:spcPts val="500"/>
              </a:spcBef>
              <a:buFont typeface="Arial" panose="020B0604020202020204" pitchFamily="34" charset="0"/>
              <a:buChar char="•"/>
            </a:pPr>
            <a:r>
              <a:rPr lang="en-US" dirty="0"/>
              <a:t>Fourth level</a:t>
            </a:r>
          </a:p>
          <a:p>
            <a:pPr lvl="4">
              <a:lnSpc>
                <a:spcPct val="90000"/>
              </a:lnSpc>
              <a:spcBef>
                <a:spcPts val="500"/>
              </a:spcBef>
              <a:buFont typeface="Arial" panose="020B0604020202020204" pitchFamily="34" charset="0"/>
              <a:buChar char="•"/>
            </a:pPr>
            <a:r>
              <a:rPr lang="en-US" dirty="0"/>
              <a:t>Fifth level</a:t>
            </a:r>
            <a:endParaRPr lang="en-CA" dirty="0"/>
          </a:p>
        </p:txBody>
      </p:sp>
      <p:sp>
        <p:nvSpPr>
          <p:cNvPr id="9" name="Date Placeholder 3">
            <a:extLst>
              <a:ext uri="{FF2B5EF4-FFF2-40B4-BE49-F238E27FC236}">
                <a16:creationId xmlns:a16="http://schemas.microsoft.com/office/drawing/2014/main" id="{BDA2EBCD-DDA7-4F19-8D47-AD9C099B72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D00CC-1C49-419F-9095-6CFFC1F17BEC}" type="datetime1">
              <a:rPr lang="en-CA" smtClean="0"/>
              <a:t>2021-08-17</a:t>
            </a:fld>
            <a:endParaRPr lang="en-CA"/>
          </a:p>
        </p:txBody>
      </p:sp>
      <p:sp>
        <p:nvSpPr>
          <p:cNvPr id="10" name="Footer Placeholder 4">
            <a:extLst>
              <a:ext uri="{FF2B5EF4-FFF2-40B4-BE49-F238E27FC236}">
                <a16:creationId xmlns:a16="http://schemas.microsoft.com/office/drawing/2014/main" id="{5A188BD3-492C-4EC7-A8A1-D8B72EA40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11" name="Slide Number Placeholder 5">
            <a:extLst>
              <a:ext uri="{FF2B5EF4-FFF2-40B4-BE49-F238E27FC236}">
                <a16:creationId xmlns:a16="http://schemas.microsoft.com/office/drawing/2014/main" id="{EE8B2032-3A57-4357-A360-F003BF037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89C17-26EB-420F-9224-CD470244BE89}" type="slidenum">
              <a:rPr lang="en-CA" smtClean="0"/>
              <a:t>‹#›</a:t>
            </a:fld>
            <a:endParaRPr lang="en-CA"/>
          </a:p>
        </p:txBody>
      </p:sp>
    </p:spTree>
    <p:extLst>
      <p:ext uri="{BB962C8B-B14F-4D97-AF65-F5344CB8AC3E}">
        <p14:creationId xmlns:p14="http://schemas.microsoft.com/office/powerpoint/2010/main" val="377705152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Lst>
  <p:hf hdr="0" ftr="0" dt="0"/>
  <p:txStyles>
    <p:titleStyle>
      <a:lvl1pPr algn="l" defTabSz="914400" rtl="0" eaLnBrk="1" latinLnBrk="0" hangingPunct="1">
        <a:lnSpc>
          <a:spcPct val="90000"/>
        </a:lnSpc>
        <a:spcBef>
          <a:spcPct val="0"/>
        </a:spcBef>
        <a:buNone/>
        <a:defRPr sz="2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0"/>
        </a:spcAft>
        <a:buClr>
          <a:schemeClr val="accent1"/>
        </a:buClr>
        <a:buFont typeface="Wingdings 3" panose="05040102010807070707" pitchFamily="18" charset="2"/>
        <a:buChar char="´"/>
        <a:defRPr lang="en-US" sz="1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CA"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E9968A2-0039-4345-BEB3-5759969FD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8" name="Text Placeholder 2">
            <a:extLst>
              <a:ext uri="{FF2B5EF4-FFF2-40B4-BE49-F238E27FC236}">
                <a16:creationId xmlns:a16="http://schemas.microsoft.com/office/drawing/2014/main" id="{A71A4119-79FE-46D0-AD19-AC53C8CA4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lnSpc>
                <a:spcPct val="90000"/>
              </a:lnSpc>
              <a:spcBef>
                <a:spcPts val="1000"/>
              </a:spcBef>
              <a:buFont typeface="Arial" panose="020B0604020202020204" pitchFamily="34" charset="0"/>
              <a:buChar char="•"/>
            </a:pPr>
            <a:r>
              <a:rPr lang="en-US" dirty="0"/>
              <a:t>Click to edit Master text styles</a:t>
            </a:r>
          </a:p>
          <a:p>
            <a:pPr lvl="1">
              <a:lnSpc>
                <a:spcPct val="90000"/>
              </a:lnSpc>
              <a:spcBef>
                <a:spcPts val="500"/>
              </a:spcBef>
              <a:buFont typeface="Arial" panose="020B0604020202020204" pitchFamily="34" charset="0"/>
              <a:buChar char="•"/>
            </a:pPr>
            <a:r>
              <a:rPr lang="en-US" dirty="0"/>
              <a:t>Second level</a:t>
            </a:r>
          </a:p>
          <a:p>
            <a:pPr lvl="2">
              <a:lnSpc>
                <a:spcPct val="90000"/>
              </a:lnSpc>
              <a:spcBef>
                <a:spcPts val="500"/>
              </a:spcBef>
              <a:buFont typeface="Arial" panose="020B0604020202020204" pitchFamily="34" charset="0"/>
              <a:buChar char="•"/>
            </a:pPr>
            <a:r>
              <a:rPr lang="en-US" dirty="0"/>
              <a:t>Third level</a:t>
            </a:r>
          </a:p>
          <a:p>
            <a:pPr lvl="3">
              <a:lnSpc>
                <a:spcPct val="90000"/>
              </a:lnSpc>
              <a:spcBef>
                <a:spcPts val="500"/>
              </a:spcBef>
              <a:buFont typeface="Arial" panose="020B0604020202020204" pitchFamily="34" charset="0"/>
              <a:buChar char="•"/>
            </a:pPr>
            <a:r>
              <a:rPr lang="en-US" dirty="0"/>
              <a:t>Fourth level</a:t>
            </a:r>
          </a:p>
          <a:p>
            <a:pPr lvl="4">
              <a:lnSpc>
                <a:spcPct val="90000"/>
              </a:lnSpc>
              <a:spcBef>
                <a:spcPts val="500"/>
              </a:spcBef>
              <a:buFont typeface="Arial" panose="020B0604020202020204" pitchFamily="34" charset="0"/>
              <a:buChar char="•"/>
            </a:pPr>
            <a:r>
              <a:rPr lang="en-US" dirty="0"/>
              <a:t>Fifth level</a:t>
            </a:r>
            <a:endParaRPr lang="en-CA" dirty="0"/>
          </a:p>
        </p:txBody>
      </p:sp>
      <p:sp>
        <p:nvSpPr>
          <p:cNvPr id="9" name="Date Placeholder 3">
            <a:extLst>
              <a:ext uri="{FF2B5EF4-FFF2-40B4-BE49-F238E27FC236}">
                <a16:creationId xmlns:a16="http://schemas.microsoft.com/office/drawing/2014/main" id="{BDA2EBCD-DDA7-4F19-8D47-AD9C099B72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D00CC-1C49-419F-9095-6CFFC1F17BEC}" type="datetime1">
              <a:rPr lang="en-CA" smtClean="0"/>
              <a:t>2021-08-17</a:t>
            </a:fld>
            <a:endParaRPr lang="en-CA"/>
          </a:p>
        </p:txBody>
      </p:sp>
      <p:sp>
        <p:nvSpPr>
          <p:cNvPr id="10" name="Footer Placeholder 4">
            <a:extLst>
              <a:ext uri="{FF2B5EF4-FFF2-40B4-BE49-F238E27FC236}">
                <a16:creationId xmlns:a16="http://schemas.microsoft.com/office/drawing/2014/main" id="{5A188BD3-492C-4EC7-A8A1-D8B72EA40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11" name="Slide Number Placeholder 5">
            <a:extLst>
              <a:ext uri="{FF2B5EF4-FFF2-40B4-BE49-F238E27FC236}">
                <a16:creationId xmlns:a16="http://schemas.microsoft.com/office/drawing/2014/main" id="{EE8B2032-3A57-4357-A360-F003BF037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89C17-26EB-420F-9224-CD470244BE89}" type="slidenum">
              <a:rPr lang="en-CA" smtClean="0"/>
              <a:t>‹#›</a:t>
            </a:fld>
            <a:endParaRPr lang="en-CA"/>
          </a:p>
        </p:txBody>
      </p:sp>
    </p:spTree>
    <p:extLst>
      <p:ext uri="{BB962C8B-B14F-4D97-AF65-F5344CB8AC3E}">
        <p14:creationId xmlns:p14="http://schemas.microsoft.com/office/powerpoint/2010/main" val="6515561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Lst>
  <p:hf hdr="0" ftr="0" dt="0"/>
  <p:txStyles>
    <p:titleStyle>
      <a:lvl1pPr algn="l" defTabSz="914400" rtl="0" eaLnBrk="1" latinLnBrk="0" hangingPunct="1">
        <a:lnSpc>
          <a:spcPct val="90000"/>
        </a:lnSpc>
        <a:spcBef>
          <a:spcPct val="0"/>
        </a:spcBef>
        <a:buNone/>
        <a:defRPr sz="2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0"/>
        </a:spcAft>
        <a:buClr>
          <a:schemeClr val="accent1"/>
        </a:buClr>
        <a:buFont typeface="Wingdings 3" panose="05040102010807070707" pitchFamily="18" charset="2"/>
        <a:buChar char="´"/>
        <a:defRPr lang="en-US" sz="1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CA"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B2FE7-F943-9B4D-B0EE-B33B1EE96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B3F96-45C6-AC44-8A26-76566B205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ED2EC-441C-1046-B117-D59D36CAD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ECDB4-341F-EF46-B121-6B2E7CABFE28}" type="datetimeFigureOut">
              <a:rPr lang="en-US" smtClean="0"/>
              <a:t>8/17/2021</a:t>
            </a:fld>
            <a:endParaRPr lang="en-US"/>
          </a:p>
        </p:txBody>
      </p:sp>
      <p:sp>
        <p:nvSpPr>
          <p:cNvPr id="5" name="Footer Placeholder 4">
            <a:extLst>
              <a:ext uri="{FF2B5EF4-FFF2-40B4-BE49-F238E27FC236}">
                <a16:creationId xmlns:a16="http://schemas.microsoft.com/office/drawing/2014/main" id="{4F3C7105-9E4B-CE43-9254-49678F6133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338144-F410-6144-9AB8-58F5B586AC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7631E-3F45-1B47-9782-9C65F801446E}" type="slidenum">
              <a:rPr lang="en-US" smtClean="0"/>
              <a:t>‹#›</a:t>
            </a:fld>
            <a:endParaRPr lang="en-US"/>
          </a:p>
        </p:txBody>
      </p:sp>
      <p:pic>
        <p:nvPicPr>
          <p:cNvPr id="8" name="Picture 7">
            <a:extLst>
              <a:ext uri="{FF2B5EF4-FFF2-40B4-BE49-F238E27FC236}">
                <a16:creationId xmlns:a16="http://schemas.microsoft.com/office/drawing/2014/main" id="{37EA8135-A4F9-0049-95A1-5FCC4736D4E7}"/>
              </a:ext>
            </a:extLst>
          </p:cNvPr>
          <p:cNvPicPr>
            <a:picLocks noChangeAspect="1"/>
          </p:cNvPicPr>
          <p:nvPr userDrawn="1"/>
        </p:nvPicPr>
        <p:blipFill>
          <a:blip r:embed="rId15"/>
          <a:stretch>
            <a:fillRect/>
          </a:stretch>
        </p:blipFill>
        <p:spPr>
          <a:xfrm>
            <a:off x="9982200" y="5970427"/>
            <a:ext cx="2050822" cy="592460"/>
          </a:xfrm>
          <a:prstGeom prst="rect">
            <a:avLst/>
          </a:prstGeom>
        </p:spPr>
      </p:pic>
      <p:sp>
        <p:nvSpPr>
          <p:cNvPr id="9" name="Rectangle 8">
            <a:extLst>
              <a:ext uri="{FF2B5EF4-FFF2-40B4-BE49-F238E27FC236}">
                <a16:creationId xmlns:a16="http://schemas.microsoft.com/office/drawing/2014/main" id="{70B4CCB7-EF23-BA43-92E1-6C88F95ABA28}"/>
              </a:ext>
            </a:extLst>
          </p:cNvPr>
          <p:cNvSpPr/>
          <p:nvPr userDrawn="1"/>
        </p:nvSpPr>
        <p:spPr>
          <a:xfrm rot="5400000">
            <a:off x="5628933" y="-5628932"/>
            <a:ext cx="934134" cy="12192000"/>
          </a:xfrm>
          <a:prstGeom prst="rect">
            <a:avLst/>
          </a:prstGeom>
          <a:solidFill>
            <a:srgbClr val="01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53B0F9-1063-C944-8BBD-0BC432367949}"/>
              </a:ext>
            </a:extLst>
          </p:cNvPr>
          <p:cNvSpPr/>
          <p:nvPr userDrawn="1"/>
        </p:nvSpPr>
        <p:spPr>
          <a:xfrm>
            <a:off x="0" y="932548"/>
            <a:ext cx="12192000" cy="45719"/>
          </a:xfrm>
          <a:prstGeom prst="rect">
            <a:avLst/>
          </a:prstGeom>
          <a:solidFill>
            <a:srgbClr val="2B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9510DD-9FC5-034E-A7E7-E9B221B17D80}"/>
              </a:ext>
            </a:extLst>
          </p:cNvPr>
          <p:cNvSpPr/>
          <p:nvPr userDrawn="1"/>
        </p:nvSpPr>
        <p:spPr>
          <a:xfrm rot="5400000">
            <a:off x="5981700" y="647700"/>
            <a:ext cx="228600" cy="12192000"/>
          </a:xfrm>
          <a:prstGeom prst="rect">
            <a:avLst/>
          </a:prstGeom>
          <a:solidFill>
            <a:srgbClr val="01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D8B14E6-B8D6-9B40-A218-4AAA4078A905}"/>
              </a:ext>
            </a:extLst>
          </p:cNvPr>
          <p:cNvSpPr txBox="1"/>
          <p:nvPr userDrawn="1"/>
        </p:nvSpPr>
        <p:spPr>
          <a:xfrm>
            <a:off x="0" y="6603295"/>
            <a:ext cx="1329210" cy="276999"/>
          </a:xfrm>
          <a:prstGeom prst="rect">
            <a:avLst/>
          </a:prstGeom>
          <a:noFill/>
        </p:spPr>
        <p:txBody>
          <a:bodyPr wrap="none" rtlCol="0">
            <a:spAutoFit/>
          </a:bodyPr>
          <a:lstStyle/>
          <a:p>
            <a:r>
              <a:rPr lang="en-US" sz="1200">
                <a:solidFill>
                  <a:schemeClr val="bg1"/>
                </a:solidFill>
                <a:latin typeface="Arial" panose="020B0604020202020204" pitchFamily="34" charset="0"/>
                <a:cs typeface="Arial" panose="020B0604020202020204" pitchFamily="34" charset="0"/>
              </a:rPr>
              <a:t>https://</a:t>
            </a:r>
            <a:r>
              <a:rPr lang="en-US" sz="1200" err="1">
                <a:solidFill>
                  <a:schemeClr val="bg1"/>
                </a:solidFill>
                <a:latin typeface="Arial" panose="020B0604020202020204" pitchFamily="34" charset="0"/>
                <a:cs typeface="Arial" panose="020B0604020202020204" pitchFamily="34" charset="0"/>
              </a:rPr>
              <a:t>ies.inl.gov</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55732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l" defTabSz="914400" rtl="0" eaLnBrk="1" latinLnBrk="0" hangingPunct="1">
        <a:lnSpc>
          <a:spcPct val="90000"/>
        </a:lnSpc>
        <a:spcBef>
          <a:spcPct val="0"/>
        </a:spcBef>
        <a:buNone/>
        <a:defRPr sz="4400" b="1" kern="1200">
          <a:solidFill>
            <a:srgbClr val="0159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A651"/>
        </a:buClr>
        <a:buFont typeface="Arial" panose="020B0604020202020204" pitchFamily="34" charset="0"/>
        <a:buChar char="•"/>
        <a:defRPr sz="2800" kern="1200">
          <a:solidFill>
            <a:srgbClr val="01597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A651"/>
        </a:buClr>
        <a:buFont typeface="Arial" panose="020B0604020202020204" pitchFamily="34" charset="0"/>
        <a:buChar char="•"/>
        <a:defRPr sz="2400" kern="1200">
          <a:solidFill>
            <a:srgbClr val="01597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A651"/>
        </a:buClr>
        <a:buFont typeface="Arial" panose="020B0604020202020204" pitchFamily="34" charset="0"/>
        <a:buChar char="•"/>
        <a:defRPr sz="2000" kern="1200">
          <a:solidFill>
            <a:srgbClr val="01597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A651"/>
        </a:buClr>
        <a:buFont typeface="Arial" panose="020B0604020202020204" pitchFamily="34" charset="0"/>
        <a:buChar char="•"/>
        <a:defRPr sz="1800" kern="1200">
          <a:solidFill>
            <a:srgbClr val="01597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A651"/>
        </a:buClr>
        <a:buFont typeface="Arial" panose="020B0604020202020204" pitchFamily="34" charset="0"/>
        <a:buChar char="•"/>
        <a:defRPr sz="1800" kern="1200">
          <a:solidFill>
            <a:srgbClr val="01597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8"/>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4E025F35-3993-42E0-9207-80C9CF90FB50}" type="datetime1">
              <a:rPr lang="en-US" smtClean="0"/>
              <a:t>8/17/2021</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r>
              <a:rPr lang="en-US"/>
              <a:t>Business Sensitive</a:t>
            </a:r>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72407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Lst>
  <p:hf hdr="0" dt="0"/>
  <p:txStyles>
    <p:title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jpe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2.emf"/><Relationship Id="rId18" Type="http://schemas.openxmlformats.org/officeDocument/2006/relationships/image" Target="../media/image87.emf"/><Relationship Id="rId3" Type="http://schemas.openxmlformats.org/officeDocument/2006/relationships/image" Target="../media/image72.emf"/><Relationship Id="rId7" Type="http://schemas.openxmlformats.org/officeDocument/2006/relationships/image" Target="../media/image76.emf"/><Relationship Id="rId12" Type="http://schemas.openxmlformats.org/officeDocument/2006/relationships/image" Target="../media/image81.emf"/><Relationship Id="rId17" Type="http://schemas.openxmlformats.org/officeDocument/2006/relationships/image" Target="../media/image86.emf"/><Relationship Id="rId2" Type="http://schemas.openxmlformats.org/officeDocument/2006/relationships/notesSlide" Target="../notesSlides/notesSlide13.xml"/><Relationship Id="rId16" Type="http://schemas.openxmlformats.org/officeDocument/2006/relationships/image" Target="../media/image85.emf"/><Relationship Id="rId1" Type="http://schemas.openxmlformats.org/officeDocument/2006/relationships/slideLayout" Target="../slideLayouts/slideLayout30.xml"/><Relationship Id="rId6" Type="http://schemas.openxmlformats.org/officeDocument/2006/relationships/image" Target="../media/image75.emf"/><Relationship Id="rId11" Type="http://schemas.openxmlformats.org/officeDocument/2006/relationships/image" Target="../media/image80.emf"/><Relationship Id="rId5" Type="http://schemas.openxmlformats.org/officeDocument/2006/relationships/image" Target="../media/image74.emf"/><Relationship Id="rId15" Type="http://schemas.openxmlformats.org/officeDocument/2006/relationships/image" Target="../media/image84.emf"/><Relationship Id="rId10" Type="http://schemas.openxmlformats.org/officeDocument/2006/relationships/image" Target="../media/image79.emf"/><Relationship Id="rId4" Type="http://schemas.openxmlformats.org/officeDocument/2006/relationships/image" Target="../media/image73.emf"/><Relationship Id="rId9" Type="http://schemas.openxmlformats.org/officeDocument/2006/relationships/image" Target="../media/image78.emf"/><Relationship Id="rId14" Type="http://schemas.openxmlformats.org/officeDocument/2006/relationships/image" Target="../media/image83.emf"/></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88.jpeg"/></Relationships>
</file>

<file path=ppt/slides/_rels/slide1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30.xml"/><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hyperlink" Target="https://urldefense.com/v3/__https:/carboncapturecoalition.org/wp-content/uploads/2021/03/SCALE-Act_Fact-Sheet-1.pdf__;!!BgP4bux2U46jjw!RAvLYU50FlPjfsQYUyA8FL8QbmxB74Bj8uqwOh08uLvQfj6hHbv_F9GWDGYK9EkixQ$"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s://twitter.com/capitalpower" TargetMode="External"/><Relationship Id="rId7"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93.png"/><Relationship Id="rId5" Type="http://schemas.openxmlformats.org/officeDocument/2006/relationships/hyperlink" Target="https://www.facebook.com/capitalpowercommunity/" TargetMode="External"/><Relationship Id="rId10" Type="http://schemas.openxmlformats.org/officeDocument/2006/relationships/hyperlink" Target="https://www.capitalpower.com/" TargetMode="External"/><Relationship Id="rId4" Type="http://schemas.openxmlformats.org/officeDocument/2006/relationships/hyperlink" Target="https://www.linkedin.com/company/capital-power" TargetMode="External"/><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33.xml"/><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1.jpeg"/><Relationship Id="rId1" Type="http://schemas.openxmlformats.org/officeDocument/2006/relationships/slideLayout" Target="../slideLayouts/slideLayout60.xml"/><Relationship Id="rId4" Type="http://schemas.openxmlformats.org/officeDocument/2006/relationships/image" Target="../media/image24.sv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12" Type="http://schemas.openxmlformats.org/officeDocument/2006/relationships/image" Target="../media/image107.png"/><Relationship Id="rId2" Type="http://schemas.openxmlformats.org/officeDocument/2006/relationships/slideLayout" Target="../slideLayouts/slideLayout60.xml"/><Relationship Id="rId1" Type="http://schemas.openxmlformats.org/officeDocument/2006/relationships/tags" Target="../tags/tag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3.png"/><Relationship Id="rId10" Type="http://schemas.openxmlformats.org/officeDocument/2006/relationships/image" Target="../media/image106.png"/><Relationship Id="rId4" Type="http://schemas.microsoft.com/office/2007/relationships/hdphoto" Target="../media/hdphoto1.wdp"/><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7.xml"/><Relationship Id="rId1" Type="http://schemas.openxmlformats.org/officeDocument/2006/relationships/slideLayout" Target="../slideLayouts/slideLayout91.xml"/><Relationship Id="rId4" Type="http://schemas.openxmlformats.org/officeDocument/2006/relationships/image" Target="../media/image112.jpe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2.xml"/><Relationship Id="rId5" Type="http://schemas.openxmlformats.org/officeDocument/2006/relationships/hyperlink" Target="https://www.smithschool.ox.ac.uk/publications/reports/Oxford-Offsetting-Principles-2020.pdf" TargetMode="External"/><Relationship Id="rId4" Type="http://schemas.openxmlformats.org/officeDocument/2006/relationships/hyperlink" Target="https://www.bcg.com/en-ca/publications/2020/mitigating-climate-chang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122.xml"/><Relationship Id="rId4" Type="http://schemas.openxmlformats.org/officeDocument/2006/relationships/hyperlink" Target="https://www.climatechangenews.com/2020/02/27/net-zero-goal-greatest-commercial-opportunity-time-says-mark-carne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7.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135.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g"/></Relationships>
</file>

<file path=ppt/slides/_rels/slide37.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8.jpeg"/><Relationship Id="rId3" Type="http://schemas.openxmlformats.org/officeDocument/2006/relationships/image" Target="../media/image123.png"/><Relationship Id="rId21" Type="http://schemas.openxmlformats.org/officeDocument/2006/relationships/image" Target="../media/image141.png"/><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137.png"/><Relationship Id="rId2" Type="http://schemas.openxmlformats.org/officeDocument/2006/relationships/notesSlide" Target="../notesSlides/notesSlide19.xml"/><Relationship Id="rId16" Type="http://schemas.openxmlformats.org/officeDocument/2006/relationships/image" Target="../media/image136.png"/><Relationship Id="rId20" Type="http://schemas.openxmlformats.org/officeDocument/2006/relationships/image" Target="../media/image140.jpeg"/><Relationship Id="rId1" Type="http://schemas.openxmlformats.org/officeDocument/2006/relationships/slideLayout" Target="../slideLayouts/slideLayout137.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23" Type="http://schemas.openxmlformats.org/officeDocument/2006/relationships/image" Target="../media/image143.png"/><Relationship Id="rId10" Type="http://schemas.openxmlformats.org/officeDocument/2006/relationships/image" Target="../media/image130.png"/><Relationship Id="rId19" Type="http://schemas.openxmlformats.org/officeDocument/2006/relationships/image" Target="../media/image139.jpe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142.svg"/></Relationships>
</file>

<file path=ppt/slides/_rels/slide38.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137.xml"/></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emf"/><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png"/><Relationship Id="rId1" Type="http://schemas.openxmlformats.org/officeDocument/2006/relationships/slideLayout" Target="../slideLayouts/slideLayout137.xml"/><Relationship Id="rId5" Type="http://schemas.openxmlformats.org/officeDocument/2006/relationships/image" Target="../media/image146.png"/><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xml"/><Relationship Id="rId1" Type="http://schemas.openxmlformats.org/officeDocument/2006/relationships/slideLayout" Target="../slideLayouts/slideLayout150.xml"/></Relationships>
</file>

<file path=ppt/slides/_rels/slide43.xml.rels><?xml version="1.0" encoding="UTF-8" standalone="yes"?>
<Relationships xmlns="http://schemas.openxmlformats.org/package/2006/relationships"><Relationship Id="rId8" Type="http://schemas.openxmlformats.org/officeDocument/2006/relationships/image" Target="../media/image158.tiff"/><Relationship Id="rId3" Type="http://schemas.openxmlformats.org/officeDocument/2006/relationships/image" Target="../media/image153.png"/><Relationship Id="rId7" Type="http://schemas.openxmlformats.org/officeDocument/2006/relationships/image" Target="../media/image157.tiff"/><Relationship Id="rId12" Type="http://schemas.openxmlformats.org/officeDocument/2006/relationships/image" Target="../media/image162.jpeg"/><Relationship Id="rId2" Type="http://schemas.openxmlformats.org/officeDocument/2006/relationships/notesSlide" Target="../notesSlides/notesSlide21.xml"/><Relationship Id="rId1" Type="http://schemas.openxmlformats.org/officeDocument/2006/relationships/slideLayout" Target="../slideLayouts/slideLayout137.xml"/><Relationship Id="rId6" Type="http://schemas.openxmlformats.org/officeDocument/2006/relationships/image" Target="../media/image156.jpeg"/><Relationship Id="rId11" Type="http://schemas.openxmlformats.org/officeDocument/2006/relationships/image" Target="../media/image161.png"/><Relationship Id="rId5" Type="http://schemas.openxmlformats.org/officeDocument/2006/relationships/image" Target="../media/image155.jpeg"/><Relationship Id="rId10" Type="http://schemas.openxmlformats.org/officeDocument/2006/relationships/image" Target="../media/image160.png"/><Relationship Id="rId4" Type="http://schemas.openxmlformats.org/officeDocument/2006/relationships/image" Target="../media/image154.emf"/><Relationship Id="rId9" Type="http://schemas.openxmlformats.org/officeDocument/2006/relationships/image" Target="../media/image159.png"/></Relationships>
</file>

<file path=ppt/slides/_rels/slide4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3.jpeg"/><Relationship Id="rId7" Type="http://schemas.openxmlformats.org/officeDocument/2006/relationships/image" Target="../media/image165.png"/><Relationship Id="rId2" Type="http://schemas.openxmlformats.org/officeDocument/2006/relationships/notesSlide" Target="../notesSlides/notesSlide22.xml"/><Relationship Id="rId1" Type="http://schemas.openxmlformats.org/officeDocument/2006/relationships/slideLayout" Target="../slideLayouts/slideLayout138.xml"/><Relationship Id="rId6" Type="http://schemas.openxmlformats.org/officeDocument/2006/relationships/image" Target="../media/image164.png"/><Relationship Id="rId5" Type="http://schemas.openxmlformats.org/officeDocument/2006/relationships/image" Target="../media/image146.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3" Type="http://schemas.openxmlformats.org/officeDocument/2006/relationships/image" Target="cid:6bff31d0-3136-42fe-8996-988704028e33" TargetMode="External"/><Relationship Id="rId2" Type="http://schemas.openxmlformats.org/officeDocument/2006/relationships/image" Target="../media/image167.png"/><Relationship Id="rId1" Type="http://schemas.openxmlformats.org/officeDocument/2006/relationships/slideLayout" Target="../slideLayouts/slideLayout137.xml"/><Relationship Id="rId5" Type="http://schemas.openxmlformats.org/officeDocument/2006/relationships/image" Target="../media/image169.png"/><Relationship Id="rId4" Type="http://schemas.openxmlformats.org/officeDocument/2006/relationships/image" Target="../media/image1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70.png"/><Relationship Id="rId1" Type="http://schemas.openxmlformats.org/officeDocument/2006/relationships/slideLayout" Target="../slideLayouts/slideLayout137.xml"/></Relationships>
</file>

<file path=ppt/slides/_rels/slide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3.xml"/><Relationship Id="rId1" Type="http://schemas.openxmlformats.org/officeDocument/2006/relationships/slideLayout" Target="../slideLayouts/slideLayout137.xml"/></Relationships>
</file>

<file path=ppt/slides/_rels/slide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4.xml"/><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44.emf"/></Relationships>
</file>

<file path=ppt/slides/_rels/slide50.xml.rels><?xml version="1.0" encoding="UTF-8" standalone="yes"?>
<Relationships xmlns="http://schemas.openxmlformats.org/package/2006/relationships"><Relationship Id="rId8" Type="http://schemas.openxmlformats.org/officeDocument/2006/relationships/image" Target="../media/image178.jpeg"/><Relationship Id="rId13" Type="http://schemas.openxmlformats.org/officeDocument/2006/relationships/image" Target="../media/image181.png"/><Relationship Id="rId18" Type="http://schemas.openxmlformats.org/officeDocument/2006/relationships/image" Target="../media/image186.png"/><Relationship Id="rId3" Type="http://schemas.openxmlformats.org/officeDocument/2006/relationships/image" Target="../media/image173.png"/><Relationship Id="rId21" Type="http://schemas.openxmlformats.org/officeDocument/2006/relationships/image" Target="../media/image189.png"/><Relationship Id="rId7" Type="http://schemas.openxmlformats.org/officeDocument/2006/relationships/image" Target="../media/image177.png"/><Relationship Id="rId12" Type="http://schemas.microsoft.com/office/2007/relationships/hdphoto" Target="../media/hdphoto6.wdp"/><Relationship Id="rId17" Type="http://schemas.openxmlformats.org/officeDocument/2006/relationships/image" Target="../media/image185.png"/><Relationship Id="rId2" Type="http://schemas.openxmlformats.org/officeDocument/2006/relationships/notesSlide" Target="../notesSlides/notesSlide25.xml"/><Relationship Id="rId16" Type="http://schemas.openxmlformats.org/officeDocument/2006/relationships/image" Target="../media/image184.png"/><Relationship Id="rId20" Type="http://schemas.openxmlformats.org/officeDocument/2006/relationships/image" Target="../media/image188.png"/><Relationship Id="rId1" Type="http://schemas.openxmlformats.org/officeDocument/2006/relationships/slideLayout" Target="../slideLayouts/slideLayout137.xml"/><Relationship Id="rId6" Type="http://schemas.openxmlformats.org/officeDocument/2006/relationships/image" Target="../media/image176.png"/><Relationship Id="rId11" Type="http://schemas.openxmlformats.org/officeDocument/2006/relationships/image" Target="../media/image180.png"/><Relationship Id="rId24" Type="http://schemas.openxmlformats.org/officeDocument/2006/relationships/image" Target="../media/image192.png"/><Relationship Id="rId5" Type="http://schemas.openxmlformats.org/officeDocument/2006/relationships/image" Target="../media/image175.png"/><Relationship Id="rId15" Type="http://schemas.openxmlformats.org/officeDocument/2006/relationships/image" Target="../media/image183.png"/><Relationship Id="rId23" Type="http://schemas.openxmlformats.org/officeDocument/2006/relationships/image" Target="../media/image191.png"/><Relationship Id="rId10" Type="http://schemas.microsoft.com/office/2007/relationships/hdphoto" Target="../media/hdphoto5.wdp"/><Relationship Id="rId19" Type="http://schemas.openxmlformats.org/officeDocument/2006/relationships/image" Target="../media/image187.png"/><Relationship Id="rId4" Type="http://schemas.openxmlformats.org/officeDocument/2006/relationships/image" Target="../media/image174.jpeg"/><Relationship Id="rId9" Type="http://schemas.openxmlformats.org/officeDocument/2006/relationships/image" Target="../media/image179.png"/><Relationship Id="rId14" Type="http://schemas.openxmlformats.org/officeDocument/2006/relationships/image" Target="../media/image182.png"/><Relationship Id="rId22" Type="http://schemas.openxmlformats.org/officeDocument/2006/relationships/image" Target="../media/image190.png"/></Relationships>
</file>

<file path=ppt/slides/_rels/slide51.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image" Target="../media/image193.png"/><Relationship Id="rId16" Type="http://schemas.openxmlformats.org/officeDocument/2006/relationships/image" Target="../media/image207.png"/><Relationship Id="rId1" Type="http://schemas.openxmlformats.org/officeDocument/2006/relationships/slideLayout" Target="../slideLayouts/slideLayout151.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5" Type="http://schemas.openxmlformats.org/officeDocument/2006/relationships/image" Target="../media/image206.jp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 Id="rId14" Type="http://schemas.openxmlformats.org/officeDocument/2006/relationships/image" Target="../media/image205.png"/></Relationships>
</file>

<file path=ppt/slides/_rels/slide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4.emf"/></Relationships>
</file>

<file path=ppt/slides/_rels/slide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50.jp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69A925-96B9-400F-BD76-84013DC8B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7983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03B7A5-9B6D-724A-865C-6768C370A2C3}"/>
              </a:ext>
            </a:extLst>
          </p:cNvPr>
          <p:cNvSpPr/>
          <p:nvPr/>
        </p:nvSpPr>
        <p:spPr>
          <a:xfrm>
            <a:off x="0" y="-3292"/>
            <a:ext cx="12192000" cy="1025757"/>
          </a:xfrm>
          <a:prstGeom prst="rect">
            <a:avLst/>
          </a:prstGeom>
          <a:solidFill>
            <a:srgbClr val="0077B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AE5DCA3-1E34-9C4A-81A8-74DF397091EF}"/>
              </a:ext>
            </a:extLst>
          </p:cNvPr>
          <p:cNvSpPr txBox="1">
            <a:spLocks/>
          </p:cNvSpPr>
          <p:nvPr/>
        </p:nvSpPr>
        <p:spPr>
          <a:xfrm>
            <a:off x="151328" y="173224"/>
            <a:ext cx="12040671" cy="54998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Avista’s Innovation Lab</a:t>
            </a:r>
          </a:p>
        </p:txBody>
      </p:sp>
      <p:pic>
        <p:nvPicPr>
          <p:cNvPr id="18" name="Picture 17">
            <a:extLst>
              <a:ext uri="{FF2B5EF4-FFF2-40B4-BE49-F238E27FC236}">
                <a16:creationId xmlns:a16="http://schemas.microsoft.com/office/drawing/2014/main" id="{D9E7259E-CF02-C748-B2F6-B29123198972}"/>
              </a:ext>
            </a:extLst>
          </p:cNvPr>
          <p:cNvPicPr>
            <a:picLocks noChangeAspect="1"/>
          </p:cNvPicPr>
          <p:nvPr/>
        </p:nvPicPr>
        <p:blipFill>
          <a:blip r:embed="rId3"/>
          <a:stretch>
            <a:fillRect/>
          </a:stretch>
        </p:blipFill>
        <p:spPr>
          <a:xfrm>
            <a:off x="9906000" y="5541110"/>
            <a:ext cx="2286000" cy="1324841"/>
          </a:xfrm>
          <a:prstGeom prst="rect">
            <a:avLst/>
          </a:prstGeom>
        </p:spPr>
      </p:pic>
      <p:pic>
        <p:nvPicPr>
          <p:cNvPr id="2" name="Picture 1">
            <a:extLst>
              <a:ext uri="{FF2B5EF4-FFF2-40B4-BE49-F238E27FC236}">
                <a16:creationId xmlns:a16="http://schemas.microsoft.com/office/drawing/2014/main" id="{215F0A56-50CD-4806-B954-4811BEB9781D}"/>
              </a:ext>
            </a:extLst>
          </p:cNvPr>
          <p:cNvPicPr>
            <a:picLocks noChangeAspect="1"/>
          </p:cNvPicPr>
          <p:nvPr/>
        </p:nvPicPr>
        <p:blipFill>
          <a:blip r:embed="rId4"/>
          <a:stretch>
            <a:fillRect/>
          </a:stretch>
        </p:blipFill>
        <p:spPr>
          <a:xfrm>
            <a:off x="66533" y="1474167"/>
            <a:ext cx="12058933" cy="3615241"/>
          </a:xfrm>
          <a:prstGeom prst="rect">
            <a:avLst/>
          </a:prstGeom>
        </p:spPr>
      </p:pic>
    </p:spTree>
    <p:extLst>
      <p:ext uri="{BB962C8B-B14F-4D97-AF65-F5344CB8AC3E}">
        <p14:creationId xmlns:p14="http://schemas.microsoft.com/office/powerpoint/2010/main" val="961349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03B7A5-9B6D-724A-865C-6768C370A2C3}"/>
              </a:ext>
            </a:extLst>
          </p:cNvPr>
          <p:cNvSpPr/>
          <p:nvPr/>
        </p:nvSpPr>
        <p:spPr>
          <a:xfrm>
            <a:off x="0" y="-3292"/>
            <a:ext cx="12192000" cy="1025757"/>
          </a:xfrm>
          <a:prstGeom prst="rect">
            <a:avLst/>
          </a:prstGeom>
          <a:solidFill>
            <a:srgbClr val="0077B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AE5DCA3-1E34-9C4A-81A8-74DF397091EF}"/>
              </a:ext>
            </a:extLst>
          </p:cNvPr>
          <p:cNvSpPr txBox="1">
            <a:spLocks/>
          </p:cNvSpPr>
          <p:nvPr/>
        </p:nvSpPr>
        <p:spPr>
          <a:xfrm>
            <a:off x="151328" y="173224"/>
            <a:ext cx="12040671" cy="54998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The Role of Hydrogen and Renewably Generated E-Fuels </a:t>
            </a:r>
          </a:p>
        </p:txBody>
      </p:sp>
      <p:pic>
        <p:nvPicPr>
          <p:cNvPr id="18" name="Picture 17">
            <a:extLst>
              <a:ext uri="{FF2B5EF4-FFF2-40B4-BE49-F238E27FC236}">
                <a16:creationId xmlns:a16="http://schemas.microsoft.com/office/drawing/2014/main" id="{D9E7259E-CF02-C748-B2F6-B29123198972}"/>
              </a:ext>
            </a:extLst>
          </p:cNvPr>
          <p:cNvPicPr>
            <a:picLocks noChangeAspect="1"/>
          </p:cNvPicPr>
          <p:nvPr/>
        </p:nvPicPr>
        <p:blipFill>
          <a:blip r:embed="rId3"/>
          <a:stretch>
            <a:fillRect/>
          </a:stretch>
        </p:blipFill>
        <p:spPr>
          <a:xfrm>
            <a:off x="9906000" y="5541110"/>
            <a:ext cx="2286000" cy="1324841"/>
          </a:xfrm>
          <a:prstGeom prst="rect">
            <a:avLst/>
          </a:prstGeom>
        </p:spPr>
      </p:pic>
      <p:sp>
        <p:nvSpPr>
          <p:cNvPr id="9" name="Content Placeholder 2">
            <a:extLst>
              <a:ext uri="{FF2B5EF4-FFF2-40B4-BE49-F238E27FC236}">
                <a16:creationId xmlns:a16="http://schemas.microsoft.com/office/drawing/2014/main" id="{01F1E284-1706-4025-8996-B65F9587FE59}"/>
              </a:ext>
            </a:extLst>
          </p:cNvPr>
          <p:cNvSpPr txBox="1">
            <a:spLocks/>
          </p:cNvSpPr>
          <p:nvPr/>
        </p:nvSpPr>
        <p:spPr>
          <a:xfrm>
            <a:off x="317034" y="1866524"/>
            <a:ext cx="4792848" cy="31249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Blended in with traditional natural gas to </a:t>
            </a: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reliably generate power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supply fuel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natural gas customers with a cleaner carbon footprint</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Combine with renewable energy to </a:t>
            </a: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produce hydrogen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grid has surplus electricity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FE9FC1F8-6C7F-407A-BB17-5A6911576A0F}"/>
              </a:ext>
            </a:extLst>
          </p:cNvPr>
          <p:cNvPicPr>
            <a:picLocks noChangeAspect="1" noChangeArrowheads="1"/>
          </p:cNvPicPr>
          <p:nvPr/>
        </p:nvPicPr>
        <p:blipFill>
          <a:blip r:embed="rId4" cstate="screen"/>
          <a:srcRect/>
          <a:stretch>
            <a:fillRect/>
          </a:stretch>
        </p:blipFill>
        <p:spPr bwMode="auto">
          <a:xfrm>
            <a:off x="6033247" y="1342299"/>
            <a:ext cx="5535666" cy="4042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8515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03B7A5-9B6D-724A-865C-6768C370A2C3}"/>
              </a:ext>
            </a:extLst>
          </p:cNvPr>
          <p:cNvSpPr/>
          <p:nvPr/>
        </p:nvSpPr>
        <p:spPr>
          <a:xfrm>
            <a:off x="0" y="-3292"/>
            <a:ext cx="12192000" cy="1025757"/>
          </a:xfrm>
          <a:prstGeom prst="rect">
            <a:avLst/>
          </a:prstGeom>
          <a:solidFill>
            <a:srgbClr val="0077B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AE5DCA3-1E34-9C4A-81A8-74DF397091EF}"/>
              </a:ext>
            </a:extLst>
          </p:cNvPr>
          <p:cNvSpPr txBox="1">
            <a:spLocks/>
          </p:cNvSpPr>
          <p:nvPr/>
        </p:nvSpPr>
        <p:spPr>
          <a:xfrm>
            <a:off x="151329" y="173224"/>
            <a:ext cx="11994952" cy="54998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Serving our Customers into the Future</a:t>
            </a:r>
          </a:p>
        </p:txBody>
      </p:sp>
      <p:pic>
        <p:nvPicPr>
          <p:cNvPr id="18" name="Picture 17">
            <a:extLst>
              <a:ext uri="{FF2B5EF4-FFF2-40B4-BE49-F238E27FC236}">
                <a16:creationId xmlns:a16="http://schemas.microsoft.com/office/drawing/2014/main" id="{D9E7259E-CF02-C748-B2F6-B29123198972}"/>
              </a:ext>
            </a:extLst>
          </p:cNvPr>
          <p:cNvPicPr>
            <a:picLocks noChangeAspect="1"/>
          </p:cNvPicPr>
          <p:nvPr/>
        </p:nvPicPr>
        <p:blipFill>
          <a:blip r:embed="rId3"/>
          <a:stretch>
            <a:fillRect/>
          </a:stretch>
        </p:blipFill>
        <p:spPr>
          <a:xfrm>
            <a:off x="9906000" y="5541110"/>
            <a:ext cx="2286000" cy="1324841"/>
          </a:xfrm>
          <a:prstGeom prst="rect">
            <a:avLst/>
          </a:prstGeom>
        </p:spPr>
      </p:pic>
      <p:sp>
        <p:nvSpPr>
          <p:cNvPr id="9" name="Content Placeholder 2">
            <a:extLst>
              <a:ext uri="{FF2B5EF4-FFF2-40B4-BE49-F238E27FC236}">
                <a16:creationId xmlns:a16="http://schemas.microsoft.com/office/drawing/2014/main" id="{DECC25AB-32CF-48FD-9BC4-7FE26D05087B}"/>
              </a:ext>
            </a:extLst>
          </p:cNvPr>
          <p:cNvSpPr txBox="1">
            <a:spLocks/>
          </p:cNvSpPr>
          <p:nvPr/>
        </p:nvSpPr>
        <p:spPr>
          <a:xfrm>
            <a:off x="192578" y="1341218"/>
            <a:ext cx="5517939" cy="32061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Additional clean generation</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Dispatchable generation or renewables + storage</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Ongoing energy efficiency programs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New ways to partner with customers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Electric transportation</a:t>
            </a:r>
          </a:p>
        </p:txBody>
      </p:sp>
      <p:pic>
        <p:nvPicPr>
          <p:cNvPr id="3" name="Picture 2" descr="A picture containing sky, outdoor, city, apartment building&#10;&#10;Description automatically generated">
            <a:extLst>
              <a:ext uri="{FF2B5EF4-FFF2-40B4-BE49-F238E27FC236}">
                <a16:creationId xmlns:a16="http://schemas.microsoft.com/office/drawing/2014/main" id="{98D2E0D9-BD2E-4A55-9154-402E2F782359}"/>
              </a:ext>
            </a:extLst>
          </p:cNvPr>
          <p:cNvPicPr>
            <a:picLocks noChangeAspect="1"/>
          </p:cNvPicPr>
          <p:nvPr/>
        </p:nvPicPr>
        <p:blipFill>
          <a:blip r:embed="rId4"/>
          <a:stretch>
            <a:fillRect/>
          </a:stretch>
        </p:blipFill>
        <p:spPr>
          <a:xfrm>
            <a:off x="5563180" y="1022465"/>
            <a:ext cx="6628820" cy="3729318"/>
          </a:xfrm>
          <a:prstGeom prst="rect">
            <a:avLst/>
          </a:prstGeom>
        </p:spPr>
      </p:pic>
      <p:pic>
        <p:nvPicPr>
          <p:cNvPr id="5" name="Picture 4" descr="A picture containing text, sky, outdoor&#10;&#10;Description automatically generated">
            <a:extLst>
              <a:ext uri="{FF2B5EF4-FFF2-40B4-BE49-F238E27FC236}">
                <a16:creationId xmlns:a16="http://schemas.microsoft.com/office/drawing/2014/main" id="{7A7B6DC5-999F-4DF8-B065-DA5375532919}"/>
              </a:ext>
            </a:extLst>
          </p:cNvPr>
          <p:cNvPicPr>
            <a:picLocks noChangeAspect="1"/>
          </p:cNvPicPr>
          <p:nvPr/>
        </p:nvPicPr>
        <p:blipFill>
          <a:blip r:embed="rId5"/>
          <a:stretch>
            <a:fillRect/>
          </a:stretch>
        </p:blipFill>
        <p:spPr>
          <a:xfrm>
            <a:off x="4830296" y="4857451"/>
            <a:ext cx="3802716" cy="1906483"/>
          </a:xfrm>
          <a:prstGeom prst="rect">
            <a:avLst/>
          </a:prstGeom>
        </p:spPr>
      </p:pic>
    </p:spTree>
    <p:extLst>
      <p:ext uri="{BB962C8B-B14F-4D97-AF65-F5344CB8AC3E}">
        <p14:creationId xmlns:p14="http://schemas.microsoft.com/office/powerpoint/2010/main" val="158141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dirty="0"/>
              <a:t>Avista’s Cleaner Energy Future: </a:t>
            </a:r>
            <a:br>
              <a:rPr lang="en-US" sz="3600" dirty="0"/>
            </a:br>
            <a:r>
              <a:rPr lang="en-US" sz="3600" b="0" dirty="0">
                <a:latin typeface="Arial" panose="020B0604020202020204" pitchFamily="34" charset="0"/>
                <a:cs typeface="Arial" panose="020B0604020202020204" pitchFamily="34" charset="0"/>
              </a:rPr>
              <a:t>Solutions Beyond Wind and Solar</a:t>
            </a:r>
            <a:br>
              <a:rPr lang="en-US" dirty="0"/>
            </a:br>
            <a:br>
              <a:rPr lang="en-US" sz="2400" b="0" dirty="0"/>
            </a:br>
            <a:r>
              <a:rPr lang="en-US" sz="2400" b="0" dirty="0"/>
              <a:t>Jason Thackston</a:t>
            </a:r>
            <a:r>
              <a:rPr lang="en-US" sz="2400" b="0" dirty="0">
                <a:latin typeface="Arial" panose="020B0604020202020204" pitchFamily="34" charset="0"/>
                <a:cs typeface="Arial" panose="020B0604020202020204" pitchFamily="34" charset="0"/>
              </a:rPr>
              <a:t>,</a:t>
            </a:r>
            <a:r>
              <a:rPr lang="en-US" sz="2400" b="0" dirty="0"/>
              <a:t> </a:t>
            </a:r>
            <a:r>
              <a:rPr lang="en-US" sz="2400" b="0" dirty="0">
                <a:latin typeface="Arial" panose="020B0604020202020204" pitchFamily="34" charset="0"/>
                <a:cs typeface="Arial" panose="020B0604020202020204" pitchFamily="34" charset="0"/>
              </a:rPr>
              <a:t>Senior Vice President, Energy Resources</a:t>
            </a:r>
          </a:p>
        </p:txBody>
      </p:sp>
      <p:sp>
        <p:nvSpPr>
          <p:cNvPr id="5" name="Subtitle 4"/>
          <p:cNvSpPr>
            <a:spLocks noGrp="1"/>
          </p:cNvSpPr>
          <p:nvPr>
            <p:ph type="subTitle" idx="1"/>
          </p:nvPr>
        </p:nvSpPr>
        <p:spPr>
          <a:xfrm>
            <a:off x="322729" y="5450542"/>
            <a:ext cx="11227293" cy="457200"/>
          </a:xfrm>
        </p:spPr>
        <p:txBody>
          <a:bodyPr>
            <a:normAutofit/>
          </a:bodyPr>
          <a:lstStyle/>
          <a:p>
            <a:pPr>
              <a:spcBef>
                <a:spcPts val="0"/>
              </a:spcBef>
            </a:pPr>
            <a:r>
              <a:rPr lang="en-US" sz="1800" b="1" dirty="0"/>
              <a:t>August 17, 2021</a:t>
            </a:r>
          </a:p>
        </p:txBody>
      </p:sp>
    </p:spTree>
    <p:extLst>
      <p:ext uri="{BB962C8B-B14F-4D97-AF65-F5344CB8AC3E}">
        <p14:creationId xmlns:p14="http://schemas.microsoft.com/office/powerpoint/2010/main" val="3822275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AF3399-304A-EA43-B549-AAEC35E58F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7"/>
            <a:ext cx="12191998" cy="4427306"/>
          </a:xfrm>
          <a:prstGeom prst="rect">
            <a:avLst/>
          </a:prstGeom>
        </p:spPr>
      </p:pic>
      <p:sp>
        <p:nvSpPr>
          <p:cNvPr id="4" name="Rectangle 3">
            <a:extLst>
              <a:ext uri="{FF2B5EF4-FFF2-40B4-BE49-F238E27FC236}">
                <a16:creationId xmlns:a16="http://schemas.microsoft.com/office/drawing/2014/main" id="{092065EB-D035-7D4B-BA63-8C18312395AC}"/>
              </a:ext>
            </a:extLst>
          </p:cNvPr>
          <p:cNvSpPr/>
          <p:nvPr/>
        </p:nvSpPr>
        <p:spPr>
          <a:xfrm rot="5400000">
            <a:off x="4880656" y="-453341"/>
            <a:ext cx="2430689" cy="121920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75BB113-C840-3D44-8C62-182EC941966B}"/>
              </a:ext>
            </a:extLst>
          </p:cNvPr>
          <p:cNvSpPr/>
          <p:nvPr/>
        </p:nvSpPr>
        <p:spPr>
          <a:xfrm>
            <a:off x="8308731" y="4427313"/>
            <a:ext cx="3883268" cy="2430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A11B6084-8EE8-4340-8480-7642B9384552}"/>
              </a:ext>
            </a:extLst>
          </p:cNvPr>
          <p:cNvSpPr txBox="1">
            <a:spLocks/>
          </p:cNvSpPr>
          <p:nvPr/>
        </p:nvSpPr>
        <p:spPr>
          <a:xfrm>
            <a:off x="817025" y="4811487"/>
            <a:ext cx="6332712" cy="5660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a:ea typeface="+mj-ea"/>
                <a:cs typeface="+mj-cs"/>
              </a:rPr>
              <a:t>Decarbonization &amp; CCUS</a:t>
            </a:r>
          </a:p>
        </p:txBody>
      </p:sp>
      <p:pic>
        <p:nvPicPr>
          <p:cNvPr id="8" name="Picture 7">
            <a:extLst>
              <a:ext uri="{FF2B5EF4-FFF2-40B4-BE49-F238E27FC236}">
                <a16:creationId xmlns:a16="http://schemas.microsoft.com/office/drawing/2014/main" id="{E6A1BBF1-CB6C-4AE7-B6C1-85BDE7309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9345" y="4832043"/>
            <a:ext cx="2702039" cy="1621224"/>
          </a:xfrm>
          <a:prstGeom prst="rect">
            <a:avLst/>
          </a:prstGeom>
        </p:spPr>
      </p:pic>
      <p:sp>
        <p:nvSpPr>
          <p:cNvPr id="9" name="TextBox 8">
            <a:extLst>
              <a:ext uri="{FF2B5EF4-FFF2-40B4-BE49-F238E27FC236}">
                <a16:creationId xmlns:a16="http://schemas.microsoft.com/office/drawing/2014/main" id="{3FB4C97B-B134-4C5B-BEA9-D70A200D6397}"/>
              </a:ext>
            </a:extLst>
          </p:cNvPr>
          <p:cNvSpPr txBox="1"/>
          <p:nvPr/>
        </p:nvSpPr>
        <p:spPr>
          <a:xfrm>
            <a:off x="880953" y="5529937"/>
            <a:ext cx="620485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charset="-128"/>
                <a:cs typeface="+mn-cs"/>
              </a:rPr>
              <a:t>Presentation to PNWER Annual Summit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charset="-128"/>
                <a:cs typeface="+mn-cs"/>
              </a:rPr>
              <a:t>Kate Chisholm, Senior Vice President &amp; Chief </a:t>
            </a:r>
            <a:r>
              <a:rPr kumimoji="0" lang="en-US" sz="1400" b="1" i="0" u="none" strike="noStrike" kern="1200" cap="none" spc="0" normalizeH="0" baseline="0" noProof="0">
                <a:ln>
                  <a:noFill/>
                </a:ln>
                <a:solidFill>
                  <a:srgbClr val="FFFFFF"/>
                </a:solidFill>
                <a:effectLst/>
                <a:uLnTx/>
                <a:uFillTx/>
                <a:latin typeface="Arial" panose="020B0604020202020204"/>
                <a:ea typeface="ＭＳ Ｐゴシック" charset="-128"/>
                <a:cs typeface="+mn-cs"/>
              </a:rPr>
              <a:t>Sustainability Officer</a:t>
            </a:r>
            <a:endPar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charset="-128"/>
                <a:cs typeface="+mn-cs"/>
              </a:rPr>
              <a:t>August, 2021</a:t>
            </a:r>
          </a:p>
        </p:txBody>
      </p:sp>
    </p:spTree>
    <p:extLst>
      <p:ext uri="{BB962C8B-B14F-4D97-AF65-F5344CB8AC3E}">
        <p14:creationId xmlns:p14="http://schemas.microsoft.com/office/powerpoint/2010/main" val="2202544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58B9E6B-31D5-5B47-B38C-07BA0592D8CB}"/>
              </a:ext>
            </a:extLst>
          </p:cNvPr>
          <p:cNvSpPr txBox="1">
            <a:spLocks/>
          </p:cNvSpPr>
          <p:nvPr/>
        </p:nvSpPr>
        <p:spPr>
          <a:xfrm>
            <a:off x="1060118" y="598506"/>
            <a:ext cx="10744785" cy="1332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657078"/>
                </a:solidFill>
                <a:effectLst/>
                <a:uLnTx/>
                <a:uFillTx/>
                <a:latin typeface="Arial" panose="020B0604020202020204"/>
                <a:ea typeface="+mj-ea"/>
                <a:cs typeface="+mj-cs"/>
              </a:rPr>
              <a:t>Growth-oriented North American Power Producer</a:t>
            </a:r>
            <a:br>
              <a:rPr kumimoji="0" lang="en-US" sz="2000" b="1" i="0" u="none" strike="noStrike" kern="1200" cap="none" spc="0" normalizeH="0" baseline="0" noProof="0" dirty="0">
                <a:ln>
                  <a:noFill/>
                </a:ln>
                <a:solidFill>
                  <a:srgbClr val="657078"/>
                </a:solidFill>
                <a:effectLst/>
                <a:uLnTx/>
                <a:uFillTx/>
                <a:latin typeface="Arial" panose="020B0604020202020204"/>
                <a:ea typeface="+mj-ea"/>
                <a:cs typeface="+mj-cs"/>
              </a:rPr>
            </a:br>
            <a:endParaRPr kumimoji="0" lang="en-US" sz="2400" b="1" i="0" u="none" strike="noStrike" kern="1200" cap="none" spc="0" normalizeH="0" baseline="0" noProof="0" dirty="0">
              <a:ln>
                <a:noFill/>
              </a:ln>
              <a:solidFill>
                <a:srgbClr val="657078"/>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rgbClr val="657078"/>
              </a:solidFill>
              <a:effectLst/>
              <a:uLnTx/>
              <a:uFillTx/>
              <a:latin typeface="Arial" panose="020B0604020202020204"/>
              <a:ea typeface="+mj-ea"/>
              <a:cs typeface="+mj-cs"/>
            </a:endParaRPr>
          </a:p>
        </p:txBody>
      </p:sp>
      <p:sp>
        <p:nvSpPr>
          <p:cNvPr id="466" name="Rectangle 465">
            <a:extLst>
              <a:ext uri="{FF2B5EF4-FFF2-40B4-BE49-F238E27FC236}">
                <a16:creationId xmlns:a16="http://schemas.microsoft.com/office/drawing/2014/main" id="{66441E4F-77F8-4515-8FE2-368E462A3414}"/>
              </a:ext>
            </a:extLst>
          </p:cNvPr>
          <p:cNvSpPr/>
          <p:nvPr/>
        </p:nvSpPr>
        <p:spPr>
          <a:xfrm>
            <a:off x="1100232" y="2254430"/>
            <a:ext cx="701265" cy="660164"/>
          </a:xfrm>
          <a:prstGeom prst="rect">
            <a:avLst/>
          </a:prstGeom>
          <a:solidFill>
            <a:srgbClr val="C1B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467" name="Rectangle 466">
            <a:extLst>
              <a:ext uri="{FF2B5EF4-FFF2-40B4-BE49-F238E27FC236}">
                <a16:creationId xmlns:a16="http://schemas.microsoft.com/office/drawing/2014/main" id="{DC387940-8623-45B5-99DF-D2B40578B724}"/>
              </a:ext>
            </a:extLst>
          </p:cNvPr>
          <p:cNvSpPr/>
          <p:nvPr/>
        </p:nvSpPr>
        <p:spPr>
          <a:xfrm>
            <a:off x="1087316" y="1451800"/>
            <a:ext cx="701265" cy="660164"/>
          </a:xfrm>
          <a:prstGeom prst="rect">
            <a:avLst/>
          </a:prstGeom>
          <a:solidFill>
            <a:srgbClr val="C1B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469" name="Rectangle 468">
            <a:extLst>
              <a:ext uri="{FF2B5EF4-FFF2-40B4-BE49-F238E27FC236}">
                <a16:creationId xmlns:a16="http://schemas.microsoft.com/office/drawing/2014/main" id="{6EE7FA1E-0C85-46BB-9371-C7D14AD9C4A3}"/>
              </a:ext>
            </a:extLst>
          </p:cNvPr>
          <p:cNvSpPr/>
          <p:nvPr/>
        </p:nvSpPr>
        <p:spPr>
          <a:xfrm>
            <a:off x="1100232" y="3060375"/>
            <a:ext cx="701265" cy="660164"/>
          </a:xfrm>
          <a:prstGeom prst="rect">
            <a:avLst/>
          </a:prstGeom>
          <a:solidFill>
            <a:srgbClr val="C1B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470" name="Rectangle 469">
            <a:extLst>
              <a:ext uri="{FF2B5EF4-FFF2-40B4-BE49-F238E27FC236}">
                <a16:creationId xmlns:a16="http://schemas.microsoft.com/office/drawing/2014/main" id="{234263B3-FF41-4361-A5AC-7495DB81EAC2}"/>
              </a:ext>
            </a:extLst>
          </p:cNvPr>
          <p:cNvSpPr/>
          <p:nvPr/>
        </p:nvSpPr>
        <p:spPr>
          <a:xfrm>
            <a:off x="1100232" y="3864328"/>
            <a:ext cx="701265" cy="660164"/>
          </a:xfrm>
          <a:prstGeom prst="rect">
            <a:avLst/>
          </a:prstGeom>
          <a:solidFill>
            <a:srgbClr val="C1B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471" name="Rectangle 470">
            <a:extLst>
              <a:ext uri="{FF2B5EF4-FFF2-40B4-BE49-F238E27FC236}">
                <a16:creationId xmlns:a16="http://schemas.microsoft.com/office/drawing/2014/main" id="{E9FF08CE-DC96-44C3-A1E0-047DF0EBA6DF}"/>
              </a:ext>
            </a:extLst>
          </p:cNvPr>
          <p:cNvSpPr/>
          <p:nvPr/>
        </p:nvSpPr>
        <p:spPr>
          <a:xfrm>
            <a:off x="1100232" y="4660885"/>
            <a:ext cx="701265" cy="660164"/>
          </a:xfrm>
          <a:prstGeom prst="rect">
            <a:avLst/>
          </a:prstGeom>
          <a:solidFill>
            <a:srgbClr val="C1B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pic>
        <p:nvPicPr>
          <p:cNvPr id="472" name="Graphic 471" descr="Circles with arrows">
            <a:extLst>
              <a:ext uri="{FF2B5EF4-FFF2-40B4-BE49-F238E27FC236}">
                <a16:creationId xmlns:a16="http://schemas.microsoft.com/office/drawing/2014/main" id="{3EEFCCF8-524C-4055-B6E3-C21B2684894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93177" y="1553175"/>
            <a:ext cx="480598" cy="480598"/>
          </a:xfrm>
          <a:prstGeom prst="rect">
            <a:avLst/>
          </a:prstGeom>
        </p:spPr>
      </p:pic>
      <p:pic>
        <p:nvPicPr>
          <p:cNvPr id="473" name="Graphic 472" descr="Lightning bolt">
            <a:extLst>
              <a:ext uri="{FF2B5EF4-FFF2-40B4-BE49-F238E27FC236}">
                <a16:creationId xmlns:a16="http://schemas.microsoft.com/office/drawing/2014/main" id="{CF895FA2-BD10-4792-B128-8D644E4C56F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57768" y="2415820"/>
            <a:ext cx="373588" cy="373588"/>
          </a:xfrm>
          <a:prstGeom prst="rect">
            <a:avLst/>
          </a:prstGeom>
        </p:spPr>
      </p:pic>
      <p:pic>
        <p:nvPicPr>
          <p:cNvPr id="475" name="Graphic 474" descr="Open hand with plant">
            <a:extLst>
              <a:ext uri="{FF2B5EF4-FFF2-40B4-BE49-F238E27FC236}">
                <a16:creationId xmlns:a16="http://schemas.microsoft.com/office/drawing/2014/main" id="{66007AF2-FB2E-43B2-BE30-4733484A6E6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32646" y="3215118"/>
            <a:ext cx="388595" cy="388595"/>
          </a:xfrm>
          <a:prstGeom prst="rect">
            <a:avLst/>
          </a:prstGeom>
        </p:spPr>
      </p:pic>
      <p:pic>
        <p:nvPicPr>
          <p:cNvPr id="476" name="Graphic 475" descr="Trophy">
            <a:extLst>
              <a:ext uri="{FF2B5EF4-FFF2-40B4-BE49-F238E27FC236}">
                <a16:creationId xmlns:a16="http://schemas.microsoft.com/office/drawing/2014/main" id="{CAA49C36-BF4C-49C0-AEC4-DB13D538BB6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77902" y="4026148"/>
            <a:ext cx="332918" cy="332918"/>
          </a:xfrm>
          <a:prstGeom prst="rect">
            <a:avLst/>
          </a:prstGeom>
        </p:spPr>
      </p:pic>
      <p:pic>
        <p:nvPicPr>
          <p:cNvPr id="477" name="Graphic 476" descr="Medal">
            <a:extLst>
              <a:ext uri="{FF2B5EF4-FFF2-40B4-BE49-F238E27FC236}">
                <a16:creationId xmlns:a16="http://schemas.microsoft.com/office/drawing/2014/main" id="{C8A62488-B25B-4AA4-95F4-B7740AF984F9}"/>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50789" y="4835591"/>
            <a:ext cx="387546" cy="387546"/>
          </a:xfrm>
          <a:prstGeom prst="rect">
            <a:avLst/>
          </a:prstGeom>
        </p:spPr>
      </p:pic>
      <p:sp>
        <p:nvSpPr>
          <p:cNvPr id="478" name="TextBox 477">
            <a:extLst>
              <a:ext uri="{FF2B5EF4-FFF2-40B4-BE49-F238E27FC236}">
                <a16:creationId xmlns:a16="http://schemas.microsoft.com/office/drawing/2014/main" id="{B9F7C557-9017-4ADA-918E-CE270B968702}"/>
              </a:ext>
            </a:extLst>
          </p:cNvPr>
          <p:cNvSpPr txBox="1"/>
          <p:nvPr/>
        </p:nvSpPr>
        <p:spPr>
          <a:xfrm>
            <a:off x="1912176" y="1510553"/>
            <a:ext cx="42273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7078"/>
                </a:solidFill>
                <a:effectLst/>
                <a:uLnTx/>
                <a:uFillTx/>
                <a:latin typeface="Arial" panose="020B0604020202020204"/>
                <a:ea typeface="ＭＳ Ｐゴシック" charset="-128"/>
                <a:cs typeface="+mn-cs"/>
              </a:rPr>
              <a:t>Publicly-traded company headquartered in Edmonton, Alberta with a market cap of ~$3.8B</a:t>
            </a:r>
            <a:endParaRPr kumimoji="0" lang="en-CA" sz="1400" b="0" i="0" u="none" strike="noStrike" kern="1200" cap="none" spc="0" normalizeH="0" baseline="0" noProof="0" dirty="0">
              <a:ln>
                <a:noFill/>
              </a:ln>
              <a:solidFill>
                <a:srgbClr val="657078"/>
              </a:solidFill>
              <a:effectLst/>
              <a:uLnTx/>
              <a:uFillTx/>
              <a:latin typeface="Arial" panose="020B0604020202020204"/>
              <a:ea typeface="ＭＳ Ｐゴシック" charset="-128"/>
              <a:cs typeface="+mn-cs"/>
            </a:endParaRPr>
          </a:p>
        </p:txBody>
      </p:sp>
      <p:sp>
        <p:nvSpPr>
          <p:cNvPr id="479" name="TextBox 478">
            <a:extLst>
              <a:ext uri="{FF2B5EF4-FFF2-40B4-BE49-F238E27FC236}">
                <a16:creationId xmlns:a16="http://schemas.microsoft.com/office/drawing/2014/main" id="{883F0336-6C1C-41C5-B850-0452B98F4696}"/>
              </a:ext>
            </a:extLst>
          </p:cNvPr>
          <p:cNvSpPr txBox="1"/>
          <p:nvPr/>
        </p:nvSpPr>
        <p:spPr>
          <a:xfrm>
            <a:off x="1912176" y="2116791"/>
            <a:ext cx="43106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657078"/>
                </a:solidFill>
                <a:effectLst/>
                <a:uLnTx/>
                <a:uFillTx/>
                <a:latin typeface="Arial" panose="020B0604020202020204"/>
                <a:ea typeface="ＭＳ Ｐゴシック" charset="-128"/>
                <a:cs typeface="+mn-cs"/>
              </a:rPr>
              <a:t>Owns ~6,500 megawatts of power generation capacity at 28 facilities in Canada and the U.S. Additional 985 MW in advanced development in Alberta and North Carolina.</a:t>
            </a:r>
          </a:p>
        </p:txBody>
      </p:sp>
      <p:sp>
        <p:nvSpPr>
          <p:cNvPr id="481" name="TextBox 480">
            <a:extLst>
              <a:ext uri="{FF2B5EF4-FFF2-40B4-BE49-F238E27FC236}">
                <a16:creationId xmlns:a16="http://schemas.microsoft.com/office/drawing/2014/main" id="{AF448F3B-19A4-47FF-9B77-86224A73DD7B}"/>
              </a:ext>
            </a:extLst>
          </p:cNvPr>
          <p:cNvSpPr txBox="1"/>
          <p:nvPr/>
        </p:nvSpPr>
        <p:spPr>
          <a:xfrm>
            <a:off x="1912176" y="3145235"/>
            <a:ext cx="44623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7078"/>
                </a:solidFill>
                <a:effectLst/>
                <a:uLnTx/>
                <a:uFillTx/>
                <a:latin typeface="Arial" panose="020B0604020202020204"/>
                <a:ea typeface="ＭＳ Ｐゴシック" charset="-128"/>
                <a:cs typeface="+mn-cs"/>
              </a:rPr>
              <a:t>A leading developer of carbon offset projects, with more than $100M invested</a:t>
            </a:r>
            <a:endParaRPr kumimoji="0" lang="en-CA" sz="1400" b="0" i="0" u="none" strike="noStrike" kern="1200" cap="none" spc="0" normalizeH="0" baseline="0" noProof="0" dirty="0">
              <a:ln>
                <a:noFill/>
              </a:ln>
              <a:solidFill>
                <a:srgbClr val="657078"/>
              </a:solidFill>
              <a:effectLst/>
              <a:uLnTx/>
              <a:uFillTx/>
              <a:latin typeface="Arial" panose="020B0604020202020204"/>
              <a:ea typeface="ＭＳ Ｐゴシック" charset="-128"/>
              <a:cs typeface="+mn-cs"/>
            </a:endParaRPr>
          </a:p>
        </p:txBody>
      </p:sp>
      <p:sp>
        <p:nvSpPr>
          <p:cNvPr id="482" name="TextBox 481">
            <a:extLst>
              <a:ext uri="{FF2B5EF4-FFF2-40B4-BE49-F238E27FC236}">
                <a16:creationId xmlns:a16="http://schemas.microsoft.com/office/drawing/2014/main" id="{18F835ED-C8AB-42D6-81DD-E307AB4573A2}"/>
              </a:ext>
            </a:extLst>
          </p:cNvPr>
          <p:cNvSpPr txBox="1"/>
          <p:nvPr/>
        </p:nvSpPr>
        <p:spPr>
          <a:xfrm>
            <a:off x="1912176" y="3921618"/>
            <a:ext cx="44345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7078"/>
                </a:solidFill>
                <a:effectLst/>
                <a:uLnTx/>
                <a:uFillTx/>
                <a:latin typeface="Arial" panose="020B0604020202020204"/>
                <a:ea typeface="ＭＳ Ｐゴシック" charset="-128"/>
                <a:cs typeface="+mn-cs"/>
              </a:rPr>
              <a:t>Named one of the World’s Most Ethical Companies® by the Ethisphere Institute (2019, 2020, 2021)</a:t>
            </a:r>
          </a:p>
        </p:txBody>
      </p:sp>
      <p:sp>
        <p:nvSpPr>
          <p:cNvPr id="483" name="TextBox 482">
            <a:extLst>
              <a:ext uri="{FF2B5EF4-FFF2-40B4-BE49-F238E27FC236}">
                <a16:creationId xmlns:a16="http://schemas.microsoft.com/office/drawing/2014/main" id="{C26D772F-33B8-4885-9F61-47DC553D27E8}"/>
              </a:ext>
            </a:extLst>
          </p:cNvPr>
          <p:cNvSpPr txBox="1"/>
          <p:nvPr/>
        </p:nvSpPr>
        <p:spPr>
          <a:xfrm>
            <a:off x="1912176" y="4731841"/>
            <a:ext cx="4535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7078"/>
                </a:solidFill>
                <a:effectLst/>
                <a:uLnTx/>
                <a:uFillTx/>
                <a:latin typeface="Arial" panose="020B0604020202020204"/>
                <a:ea typeface="ＭＳ Ｐゴシック" charset="-128"/>
                <a:cs typeface="+mn-cs"/>
              </a:rPr>
              <a:t>Recognized by Capital Finance International as Best ESG-Responsible Energy Producer (Canada) 2020</a:t>
            </a:r>
          </a:p>
        </p:txBody>
      </p:sp>
      <p:sp>
        <p:nvSpPr>
          <p:cNvPr id="521" name="TextBox 520">
            <a:extLst>
              <a:ext uri="{FF2B5EF4-FFF2-40B4-BE49-F238E27FC236}">
                <a16:creationId xmlns:a16="http://schemas.microsoft.com/office/drawing/2014/main" id="{5341AB0B-EC25-4ADD-8740-54D6205AE2F3}"/>
              </a:ext>
            </a:extLst>
          </p:cNvPr>
          <p:cNvSpPr txBox="1"/>
          <p:nvPr/>
        </p:nvSpPr>
        <p:spPr>
          <a:xfrm>
            <a:off x="1912176" y="5518971"/>
            <a:ext cx="44784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57078"/>
                </a:solidFill>
                <a:effectLst/>
                <a:uLnTx/>
                <a:uFillTx/>
                <a:latin typeface="Arial" panose="020B0604020202020204"/>
                <a:ea typeface="ＭＳ Ｐゴシック" charset="-128"/>
                <a:cs typeface="+mn-cs"/>
              </a:rPr>
              <a:t>Named one of “Alberta’s Top Employers” for six years in a row</a:t>
            </a:r>
            <a:endParaRPr kumimoji="0" lang="en-CA" sz="1400" b="0" i="0" u="none" strike="noStrike" kern="1200" cap="none" spc="0" normalizeH="0" baseline="0" noProof="0" dirty="0">
              <a:ln>
                <a:noFill/>
              </a:ln>
              <a:solidFill>
                <a:srgbClr val="657078"/>
              </a:solidFill>
              <a:effectLst/>
              <a:uLnTx/>
              <a:uFillTx/>
              <a:latin typeface="Arial" panose="020B0604020202020204"/>
              <a:ea typeface="ＭＳ Ｐゴシック" charset="-128"/>
              <a:cs typeface="+mn-cs"/>
            </a:endParaRPr>
          </a:p>
        </p:txBody>
      </p:sp>
      <p:grpSp>
        <p:nvGrpSpPr>
          <p:cNvPr id="2" name="Group 1">
            <a:extLst>
              <a:ext uri="{FF2B5EF4-FFF2-40B4-BE49-F238E27FC236}">
                <a16:creationId xmlns:a16="http://schemas.microsoft.com/office/drawing/2014/main" id="{F4461719-A1C3-498F-9ECA-3824EDF60F78}"/>
              </a:ext>
            </a:extLst>
          </p:cNvPr>
          <p:cNvGrpSpPr/>
          <p:nvPr/>
        </p:nvGrpSpPr>
        <p:grpSpPr>
          <a:xfrm>
            <a:off x="1101853" y="5463748"/>
            <a:ext cx="686728" cy="646480"/>
            <a:chOff x="1145783" y="5906121"/>
            <a:chExt cx="789306" cy="743046"/>
          </a:xfrm>
        </p:grpSpPr>
        <p:sp>
          <p:nvSpPr>
            <p:cNvPr id="522" name="Rectangle 521">
              <a:extLst>
                <a:ext uri="{FF2B5EF4-FFF2-40B4-BE49-F238E27FC236}">
                  <a16:creationId xmlns:a16="http://schemas.microsoft.com/office/drawing/2014/main" id="{E3487453-2863-40F6-94B9-63D98FAF7CFF}"/>
                </a:ext>
              </a:extLst>
            </p:cNvPr>
            <p:cNvSpPr/>
            <p:nvPr/>
          </p:nvSpPr>
          <p:spPr>
            <a:xfrm>
              <a:off x="1145783" y="5906121"/>
              <a:ext cx="789306" cy="743046"/>
            </a:xfrm>
            <a:prstGeom prst="rect">
              <a:avLst/>
            </a:prstGeom>
            <a:solidFill>
              <a:srgbClr val="C1B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pic>
          <p:nvPicPr>
            <p:cNvPr id="523" name="Graphic 522" descr="Trophy">
              <a:extLst>
                <a:ext uri="{FF2B5EF4-FFF2-40B4-BE49-F238E27FC236}">
                  <a16:creationId xmlns:a16="http://schemas.microsoft.com/office/drawing/2014/main" id="{11AAD621-7D18-4E15-B6E4-20B48F46C9A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73977" y="6111185"/>
              <a:ext cx="332918" cy="332918"/>
            </a:xfrm>
            <a:prstGeom prst="rect">
              <a:avLst/>
            </a:prstGeom>
          </p:spPr>
        </p:pic>
      </p:grpSp>
      <p:pic>
        <p:nvPicPr>
          <p:cNvPr id="8" name="Picture 7">
            <a:extLst>
              <a:ext uri="{FF2B5EF4-FFF2-40B4-BE49-F238E27FC236}">
                <a16:creationId xmlns:a16="http://schemas.microsoft.com/office/drawing/2014/main" id="{B57E6DFF-F90A-1B4B-B1CA-678B06D6B7BB}"/>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6694141" y="5179592"/>
            <a:ext cx="1826954" cy="1343124"/>
          </a:xfrm>
          <a:prstGeom prst="rect">
            <a:avLst/>
          </a:prstGeom>
        </p:spPr>
      </p:pic>
      <p:pic>
        <p:nvPicPr>
          <p:cNvPr id="4" name="Picture 3">
            <a:extLst>
              <a:ext uri="{FF2B5EF4-FFF2-40B4-BE49-F238E27FC236}">
                <a16:creationId xmlns:a16="http://schemas.microsoft.com/office/drawing/2014/main" id="{2B3E5909-C20E-2948-968D-AEB28C2E59B2}"/>
              </a:ext>
            </a:extLst>
          </p:cNvPr>
          <p:cNvPicPr>
            <a:picLocks noChangeAspect="1"/>
          </p:cNvPicPr>
          <p:nvPr/>
        </p:nvPicPr>
        <p:blipFill>
          <a:blip r:embed="rId14"/>
          <a:stretch>
            <a:fillRect/>
          </a:stretch>
        </p:blipFill>
        <p:spPr>
          <a:xfrm>
            <a:off x="6390613" y="1217926"/>
            <a:ext cx="5678703" cy="4424236"/>
          </a:xfrm>
          <a:prstGeom prst="rect">
            <a:avLst/>
          </a:prstGeom>
        </p:spPr>
      </p:pic>
    </p:spTree>
    <p:extLst>
      <p:ext uri="{BB962C8B-B14F-4D97-AF65-F5344CB8AC3E}">
        <p14:creationId xmlns:p14="http://schemas.microsoft.com/office/powerpoint/2010/main" val="3565061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859CC-B78E-9C48-A188-020834232B5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p:cNvSpPr>
            <a:spLocks noGrp="1"/>
          </p:cNvSpPr>
          <p:nvPr>
            <p:ph type="title"/>
          </p:nvPr>
        </p:nvSpPr>
        <p:spPr>
          <a:xfrm>
            <a:off x="553193" y="222776"/>
            <a:ext cx="10972800" cy="1143000"/>
          </a:xfrm>
        </p:spPr>
        <p:txBody>
          <a:bodyPr>
            <a:normAutofit/>
          </a:bodyPr>
          <a:lstStyle/>
          <a:p>
            <a:r>
              <a:rPr lang="en-CA" dirty="0">
                <a:solidFill>
                  <a:srgbClr val="627079"/>
                </a:solidFill>
              </a:rPr>
              <a:t>Capital Power major carbon capture initiatives</a:t>
            </a:r>
            <a:r>
              <a:rPr lang="en-CA" dirty="0">
                <a:solidFill>
                  <a:schemeClr val="tx2"/>
                </a:solidFill>
              </a:rPr>
              <a:t> </a:t>
            </a:r>
            <a:endParaRPr lang="en-US" dirty="0">
              <a:solidFill>
                <a:schemeClr val="tx2"/>
              </a:solidFill>
            </a:endParaRPr>
          </a:p>
        </p:txBody>
      </p:sp>
      <p:sp>
        <p:nvSpPr>
          <p:cNvPr id="5" name="TextBox 4">
            <a:extLst>
              <a:ext uri="{FF2B5EF4-FFF2-40B4-BE49-F238E27FC236}">
                <a16:creationId xmlns:a16="http://schemas.microsoft.com/office/drawing/2014/main" id="{F1808245-1F25-3D47-B7B7-6B802C499D9D}"/>
              </a:ext>
            </a:extLst>
          </p:cNvPr>
          <p:cNvSpPr txBox="1"/>
          <p:nvPr/>
        </p:nvSpPr>
        <p:spPr>
          <a:xfrm>
            <a:off x="1294230" y="1725785"/>
            <a:ext cx="8854751" cy="27930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Participated with Canadian Clean Power Coalition (CCPC) studies on Carbon Capture Options</a:t>
            </a:r>
            <a:endParaRPr kumimoji="0" lang="en-US"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endParaRPr>
          </a:p>
        </p:txBody>
      </p:sp>
      <p:sp>
        <p:nvSpPr>
          <p:cNvPr id="7" name="TextBox 6">
            <a:extLst>
              <a:ext uri="{FF2B5EF4-FFF2-40B4-BE49-F238E27FC236}">
                <a16:creationId xmlns:a16="http://schemas.microsoft.com/office/drawing/2014/main" id="{50506804-0E71-4841-A83E-D814A93863B0}"/>
              </a:ext>
            </a:extLst>
          </p:cNvPr>
          <p:cNvSpPr txBox="1"/>
          <p:nvPr/>
        </p:nvSpPr>
        <p:spPr>
          <a:xfrm>
            <a:off x="2041630" y="2472045"/>
            <a:ext cx="8432406" cy="2723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Confidential Project for Hydrogen/Power production from coal feed stock with Carbon Capture</a:t>
            </a:r>
            <a:endParaRPr kumimoji="0" lang="en-US"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endParaRPr>
          </a:p>
        </p:txBody>
      </p:sp>
      <p:sp>
        <p:nvSpPr>
          <p:cNvPr id="8" name="TextBox 7">
            <a:extLst>
              <a:ext uri="{FF2B5EF4-FFF2-40B4-BE49-F238E27FC236}">
                <a16:creationId xmlns:a16="http://schemas.microsoft.com/office/drawing/2014/main" id="{A202593A-1CBA-7D4F-8AF6-2EBBF1B76D1A}"/>
              </a:ext>
            </a:extLst>
          </p:cNvPr>
          <p:cNvSpPr txBox="1"/>
          <p:nvPr/>
        </p:nvSpPr>
        <p:spPr>
          <a:xfrm>
            <a:off x="2041630" y="3135084"/>
            <a:ext cx="8854751" cy="46628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Design, Engineering and Cost Estimate for Genesee 4; 200 MW coal-fired power plant with 90% carbon capture       	(1million ton). Subsequently Carbon Capture Facility was re-configured for Genesee 3 retrofit.</a:t>
            </a:r>
          </a:p>
        </p:txBody>
      </p:sp>
      <p:sp>
        <p:nvSpPr>
          <p:cNvPr id="9" name="TextBox 8">
            <a:extLst>
              <a:ext uri="{FF2B5EF4-FFF2-40B4-BE49-F238E27FC236}">
                <a16:creationId xmlns:a16="http://schemas.microsoft.com/office/drawing/2014/main" id="{EBBDF808-5519-504A-AD4C-7270E5BBBE35}"/>
              </a:ext>
            </a:extLst>
          </p:cNvPr>
          <p:cNvSpPr txBox="1"/>
          <p:nvPr/>
        </p:nvSpPr>
        <p:spPr>
          <a:xfrm>
            <a:off x="2826158" y="3872204"/>
            <a:ext cx="8117633" cy="4662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Front End Engineering and Design (FEED) using Integrated Gasification Combined Cycle (IGCC)</a:t>
            </a:r>
            <a:b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br>
            <a: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technology for Genesee expansion, 250 MW capacity and 1million ton capture </a:t>
            </a:r>
          </a:p>
        </p:txBody>
      </p:sp>
      <p:sp>
        <p:nvSpPr>
          <p:cNvPr id="10" name="TextBox 9">
            <a:extLst>
              <a:ext uri="{FF2B5EF4-FFF2-40B4-BE49-F238E27FC236}">
                <a16:creationId xmlns:a16="http://schemas.microsoft.com/office/drawing/2014/main" id="{C39A09FE-10D7-B54F-874C-E968FB53A7E1}"/>
              </a:ext>
            </a:extLst>
          </p:cNvPr>
          <p:cNvSpPr txBox="1"/>
          <p:nvPr/>
        </p:nvSpPr>
        <p:spPr>
          <a:xfrm>
            <a:off x="2826159" y="4609321"/>
            <a:ext cx="5159824" cy="4662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Partnered with Project Pioneer (1million ton) for CCS retrofit at </a:t>
            </a:r>
            <a:r>
              <a:rPr kumimoji="0" lang="en-CA" sz="1300" b="0" i="0" u="none" strike="noStrike" kern="1200" cap="none" spc="0" normalizeH="0" baseline="0" noProof="0" dirty="0" err="1">
                <a:ln>
                  <a:noFill/>
                </a:ln>
                <a:solidFill>
                  <a:srgbClr val="51616F"/>
                </a:solidFill>
                <a:effectLst/>
                <a:uLnTx/>
                <a:uFillTx/>
                <a:latin typeface="Arial" panose="020B0604020202020204"/>
                <a:ea typeface="ＭＳ Ｐゴシック" charset="-128"/>
                <a:cs typeface="+mn-cs"/>
              </a:rPr>
              <a:t>Keephills</a:t>
            </a:r>
            <a:r>
              <a:rPr kumimoji="0" lang="en-CA" sz="13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 3 with Trans-Alta</a:t>
            </a:r>
          </a:p>
        </p:txBody>
      </p:sp>
      <p:sp>
        <p:nvSpPr>
          <p:cNvPr id="11" name="TextBox 10">
            <a:extLst>
              <a:ext uri="{FF2B5EF4-FFF2-40B4-BE49-F238E27FC236}">
                <a16:creationId xmlns:a16="http://schemas.microsoft.com/office/drawing/2014/main" id="{66033D53-4651-4B4D-B588-FED15D6A466B}"/>
              </a:ext>
            </a:extLst>
          </p:cNvPr>
          <p:cNvSpPr txBox="1"/>
          <p:nvPr/>
        </p:nvSpPr>
        <p:spPr>
          <a:xfrm>
            <a:off x="3828591" y="5383762"/>
            <a:ext cx="6466114" cy="67095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Participating in </a:t>
            </a:r>
            <a:r>
              <a:rPr kumimoji="0" lang="en-CA" sz="1300" b="0" i="0" u="none" strike="noStrike" kern="1200" cap="none" spc="0" normalizeH="0" baseline="0" noProof="0" err="1">
                <a:ln>
                  <a:noFill/>
                </a:ln>
                <a:solidFill>
                  <a:srgbClr val="51616F"/>
                </a:solidFill>
                <a:effectLst/>
                <a:uLnTx/>
                <a:uFillTx/>
                <a:latin typeface="Arial" panose="020B0604020202020204"/>
                <a:ea typeface="ＭＳ Ｐゴシック" charset="-128"/>
                <a:cs typeface="+mn-cs"/>
              </a:rPr>
              <a:t>Cosia</a:t>
            </a:r>
            <a: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 Carbon X Prize for developing carbon</a:t>
            </a:r>
            <a:b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br>
            <a: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products from slip NGCC flue gas stream at Shepard Energy Center. </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CA" sz="13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Participating in C2CNT Pilot Project for CO2 conversion to Carbon Nanotubes.</a:t>
            </a:r>
          </a:p>
        </p:txBody>
      </p:sp>
    </p:spTree>
    <p:extLst>
      <p:ext uri="{BB962C8B-B14F-4D97-AF65-F5344CB8AC3E}">
        <p14:creationId xmlns:p14="http://schemas.microsoft.com/office/powerpoint/2010/main" val="231190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CFB5BB-740E-3B40-98D9-F27A512D441D}"/>
              </a:ext>
            </a:extLst>
          </p:cNvPr>
          <p:cNvPicPr>
            <a:picLocks noChangeAspect="1"/>
          </p:cNvPicPr>
          <p:nvPr/>
        </p:nvPicPr>
        <p:blipFill>
          <a:blip r:embed="rId3"/>
          <a:stretch>
            <a:fillRect/>
          </a:stretch>
        </p:blipFill>
        <p:spPr>
          <a:xfrm>
            <a:off x="696498" y="5134336"/>
            <a:ext cx="925038" cy="1166971"/>
          </a:xfrm>
          <a:prstGeom prst="rect">
            <a:avLst/>
          </a:prstGeom>
        </p:spPr>
      </p:pic>
      <p:pic>
        <p:nvPicPr>
          <p:cNvPr id="5" name="Picture 4" descr="Map&#10;&#10;Description automatically generated">
            <a:extLst>
              <a:ext uri="{FF2B5EF4-FFF2-40B4-BE49-F238E27FC236}">
                <a16:creationId xmlns:a16="http://schemas.microsoft.com/office/drawing/2014/main" id="{B23647A0-581B-495D-8FFA-676B068F7265}"/>
              </a:ext>
            </a:extLst>
          </p:cNvPr>
          <p:cNvPicPr>
            <a:picLocks noChangeAspect="1"/>
          </p:cNvPicPr>
          <p:nvPr/>
        </p:nvPicPr>
        <p:blipFill rotWithShape="1">
          <a:blip r:embed="rId4">
            <a:alphaModFix amt="70000"/>
          </a:blip>
          <a:srcRect t="278" r="8076" b="-279"/>
          <a:stretch/>
        </p:blipFill>
        <p:spPr>
          <a:xfrm>
            <a:off x="0" y="-13582"/>
            <a:ext cx="11207315" cy="6935920"/>
          </a:xfrm>
          <a:prstGeom prst="rect">
            <a:avLst/>
          </a:prstGeom>
        </p:spPr>
      </p:pic>
      <p:pic>
        <p:nvPicPr>
          <p:cNvPr id="6" name="Picture 5" descr="Shape&#10;&#10;Description automatically generated">
            <a:extLst>
              <a:ext uri="{FF2B5EF4-FFF2-40B4-BE49-F238E27FC236}">
                <a16:creationId xmlns:a16="http://schemas.microsoft.com/office/drawing/2014/main" id="{51A2C471-627A-44F9-8B0A-000A1DA81FB9}"/>
              </a:ext>
            </a:extLst>
          </p:cNvPr>
          <p:cNvPicPr>
            <a:picLocks noChangeAspect="1"/>
          </p:cNvPicPr>
          <p:nvPr/>
        </p:nvPicPr>
        <p:blipFill>
          <a:blip r:embed="rId5"/>
          <a:stretch>
            <a:fillRect/>
          </a:stretch>
        </p:blipFill>
        <p:spPr>
          <a:xfrm>
            <a:off x="724116" y="1172860"/>
            <a:ext cx="2501900" cy="1447800"/>
          </a:xfrm>
          <a:prstGeom prst="rect">
            <a:avLst/>
          </a:prstGeom>
        </p:spPr>
      </p:pic>
      <p:pic>
        <p:nvPicPr>
          <p:cNvPr id="7" name="Picture 6">
            <a:extLst>
              <a:ext uri="{FF2B5EF4-FFF2-40B4-BE49-F238E27FC236}">
                <a16:creationId xmlns:a16="http://schemas.microsoft.com/office/drawing/2014/main" id="{50C8E0CA-1E1A-4CEA-844B-95D3D61EE7CF}"/>
              </a:ext>
            </a:extLst>
          </p:cNvPr>
          <p:cNvPicPr>
            <a:picLocks noChangeAspect="1"/>
          </p:cNvPicPr>
          <p:nvPr/>
        </p:nvPicPr>
        <p:blipFill>
          <a:blip r:embed="rId6"/>
          <a:stretch>
            <a:fillRect/>
          </a:stretch>
        </p:blipFill>
        <p:spPr>
          <a:xfrm>
            <a:off x="5004921" y="1165240"/>
            <a:ext cx="2362200" cy="1447800"/>
          </a:xfrm>
          <a:prstGeom prst="rect">
            <a:avLst/>
          </a:prstGeom>
        </p:spPr>
      </p:pic>
      <p:pic>
        <p:nvPicPr>
          <p:cNvPr id="8" name="Picture 7" descr="Shape, rectangle&#10;&#10;Description automatically generated">
            <a:extLst>
              <a:ext uri="{FF2B5EF4-FFF2-40B4-BE49-F238E27FC236}">
                <a16:creationId xmlns:a16="http://schemas.microsoft.com/office/drawing/2014/main" id="{321AF460-DEEB-488C-AE99-8830200B1BEB}"/>
              </a:ext>
            </a:extLst>
          </p:cNvPr>
          <p:cNvPicPr>
            <a:picLocks noChangeAspect="1"/>
          </p:cNvPicPr>
          <p:nvPr/>
        </p:nvPicPr>
        <p:blipFill>
          <a:blip r:embed="rId7"/>
          <a:stretch>
            <a:fillRect/>
          </a:stretch>
        </p:blipFill>
        <p:spPr>
          <a:xfrm>
            <a:off x="5009466" y="1163164"/>
            <a:ext cx="2374900" cy="7239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55626B5-5169-4B04-8416-F4B4E311B3FA}"/>
              </a:ext>
            </a:extLst>
          </p:cNvPr>
          <p:cNvPicPr>
            <a:picLocks noChangeAspect="1"/>
          </p:cNvPicPr>
          <p:nvPr/>
        </p:nvPicPr>
        <p:blipFill>
          <a:blip r:embed="rId8"/>
          <a:stretch>
            <a:fillRect/>
          </a:stretch>
        </p:blipFill>
        <p:spPr>
          <a:xfrm>
            <a:off x="8862749" y="637629"/>
            <a:ext cx="3056349" cy="2197100"/>
          </a:xfrm>
          <a:prstGeom prst="rect">
            <a:avLst/>
          </a:prstGeom>
        </p:spPr>
      </p:pic>
      <p:pic>
        <p:nvPicPr>
          <p:cNvPr id="11" name="Picture 10" descr="Shape, square&#10;&#10;Description automatically generated">
            <a:extLst>
              <a:ext uri="{FF2B5EF4-FFF2-40B4-BE49-F238E27FC236}">
                <a16:creationId xmlns:a16="http://schemas.microsoft.com/office/drawing/2014/main" id="{ADC6F3F2-F332-47C5-A891-6A37A2A77FE3}"/>
              </a:ext>
            </a:extLst>
          </p:cNvPr>
          <p:cNvPicPr>
            <a:picLocks noChangeAspect="1"/>
          </p:cNvPicPr>
          <p:nvPr/>
        </p:nvPicPr>
        <p:blipFill>
          <a:blip r:embed="rId9"/>
          <a:stretch>
            <a:fillRect/>
          </a:stretch>
        </p:blipFill>
        <p:spPr>
          <a:xfrm>
            <a:off x="2836534" y="1167316"/>
            <a:ext cx="2590800" cy="1447800"/>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F476FA1A-66ED-4916-A4F6-C5A9B8EC6541}"/>
              </a:ext>
            </a:extLst>
          </p:cNvPr>
          <p:cNvPicPr>
            <a:picLocks noChangeAspect="1"/>
          </p:cNvPicPr>
          <p:nvPr/>
        </p:nvPicPr>
        <p:blipFill>
          <a:blip r:embed="rId10"/>
          <a:stretch>
            <a:fillRect/>
          </a:stretch>
        </p:blipFill>
        <p:spPr>
          <a:xfrm>
            <a:off x="2834139" y="1170784"/>
            <a:ext cx="2603500" cy="723900"/>
          </a:xfrm>
          <a:prstGeom prst="rect">
            <a:avLst/>
          </a:prstGeom>
        </p:spPr>
      </p:pic>
      <p:pic>
        <p:nvPicPr>
          <p:cNvPr id="27" name="Picture 26" descr="Shape, square&#10;&#10;Description automatically generated">
            <a:extLst>
              <a:ext uri="{FF2B5EF4-FFF2-40B4-BE49-F238E27FC236}">
                <a16:creationId xmlns:a16="http://schemas.microsoft.com/office/drawing/2014/main" id="{8C9CA7C0-3DD5-415A-8ED9-5ED1DDA749E5}"/>
              </a:ext>
            </a:extLst>
          </p:cNvPr>
          <p:cNvPicPr>
            <a:picLocks noChangeAspect="1"/>
          </p:cNvPicPr>
          <p:nvPr/>
        </p:nvPicPr>
        <p:blipFill>
          <a:blip r:embed="rId11"/>
          <a:stretch>
            <a:fillRect/>
          </a:stretch>
        </p:blipFill>
        <p:spPr>
          <a:xfrm>
            <a:off x="6951865" y="1165240"/>
            <a:ext cx="2578100" cy="1447800"/>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5D2EF562-DF83-4151-8A62-F8F369E8A1FE}"/>
              </a:ext>
            </a:extLst>
          </p:cNvPr>
          <p:cNvPicPr>
            <a:picLocks noChangeAspect="1"/>
          </p:cNvPicPr>
          <p:nvPr/>
        </p:nvPicPr>
        <p:blipFill>
          <a:blip r:embed="rId12"/>
          <a:stretch>
            <a:fillRect/>
          </a:stretch>
        </p:blipFill>
        <p:spPr>
          <a:xfrm>
            <a:off x="10548269" y="1959336"/>
            <a:ext cx="525955" cy="578551"/>
          </a:xfrm>
          <a:prstGeom prst="rect">
            <a:avLst/>
          </a:prstGeom>
        </p:spPr>
      </p:pic>
      <p:pic>
        <p:nvPicPr>
          <p:cNvPr id="31" name="Picture 30" descr="Shape&#10;&#10;Description automatically generated">
            <a:extLst>
              <a:ext uri="{FF2B5EF4-FFF2-40B4-BE49-F238E27FC236}">
                <a16:creationId xmlns:a16="http://schemas.microsoft.com/office/drawing/2014/main" id="{D668F35F-DD51-426A-9F2A-6B9984C47681}"/>
              </a:ext>
            </a:extLst>
          </p:cNvPr>
          <p:cNvPicPr>
            <a:picLocks noChangeAspect="1"/>
          </p:cNvPicPr>
          <p:nvPr/>
        </p:nvPicPr>
        <p:blipFill>
          <a:blip r:embed="rId13"/>
          <a:stretch>
            <a:fillRect/>
          </a:stretch>
        </p:blipFill>
        <p:spPr>
          <a:xfrm>
            <a:off x="722775" y="1170784"/>
            <a:ext cx="2501900" cy="723900"/>
          </a:xfrm>
          <a:prstGeom prst="rect">
            <a:avLst/>
          </a:prstGeom>
        </p:spPr>
      </p:pic>
      <p:sp>
        <p:nvSpPr>
          <p:cNvPr id="33" name="TextBox 32">
            <a:extLst>
              <a:ext uri="{FF2B5EF4-FFF2-40B4-BE49-F238E27FC236}">
                <a16:creationId xmlns:a16="http://schemas.microsoft.com/office/drawing/2014/main" id="{A041BB3C-A78F-4ACC-9263-73D0E8C3FBE0}"/>
              </a:ext>
            </a:extLst>
          </p:cNvPr>
          <p:cNvSpPr txBox="1"/>
          <p:nvPr/>
        </p:nvSpPr>
        <p:spPr>
          <a:xfrm>
            <a:off x="521670" y="2738864"/>
            <a:ext cx="2277263" cy="3631763"/>
          </a:xfrm>
          <a:prstGeom prst="rect">
            <a:avLst/>
          </a:prstGeom>
          <a:noFill/>
        </p:spPr>
        <p:txBody>
          <a:bodyPr wrap="square" lIns="91440" tIns="45720" rIns="91440" bIns="45720" rtlCol="0" anchor="t">
            <a:spAutoFit/>
          </a:bodyPr>
          <a:lstStyle/>
          <a:p>
            <a:pPr marL="213360" marR="0" lvl="0" indent="-213360" algn="l" defTabSz="914400" rtl="0" eaLnBrk="1" fontAlgn="auto" latinLnBrk="0" hangingPunct="1">
              <a:lnSpc>
                <a:spcPct val="100000"/>
              </a:lnSpc>
              <a:spcBef>
                <a:spcPts val="600"/>
              </a:spcBef>
              <a:spcAft>
                <a:spcPts val="0"/>
              </a:spcAft>
              <a:buClr>
                <a:srgbClr val="415563"/>
              </a:buClr>
              <a:buSzTx/>
              <a:buFont typeface="Arial" panose="020B0604020202020204" pitchFamily="34" charset="0"/>
              <a:buChar char="•"/>
              <a:tabLst/>
              <a:defRPr/>
            </a:pPr>
            <a:r>
              <a:rPr kumimoji="0" lang="en-US" sz="1500" b="0" i="0" u="none" strike="noStrike" kern="1200" cap="none" spc="-50" normalizeH="0" baseline="0" noProof="0">
                <a:ln>
                  <a:noFill/>
                </a:ln>
                <a:solidFill>
                  <a:srgbClr val="51616F"/>
                </a:solidFill>
                <a:effectLst/>
                <a:uLnTx/>
                <a:uFillTx/>
                <a:latin typeface="Arial" panose="020B0604020202020204"/>
                <a:ea typeface="ＭＳ Ｐゴシック" charset="-128"/>
                <a:cs typeface="+mn-cs"/>
              </a:rPr>
              <a:t>Genesee efficiency program,12% decrease in GHG by 2021</a:t>
            </a:r>
            <a:r>
              <a:rPr kumimoji="0" lang="en-US" sz="15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 </a:t>
            </a:r>
            <a:endParaRPr kumimoji="0" lang="en-US" sz="1500" b="0" i="0" u="none" strike="noStrike" kern="1200" cap="none" spc="0" normalizeH="0" baseline="0" noProof="0">
              <a:ln>
                <a:noFill/>
              </a:ln>
              <a:solidFill>
                <a:srgbClr val="51616F"/>
              </a:solidFill>
              <a:effectLst/>
              <a:uLnTx/>
              <a:uFillTx/>
              <a:latin typeface="Arial" panose="020B0604020202020204"/>
              <a:ea typeface="ＭＳ Ｐゴシック" charset="-128"/>
              <a:cs typeface="Arial"/>
            </a:endParaRPr>
          </a:p>
          <a:p>
            <a:pPr marL="213360" marR="0" lvl="0" indent="-213360" algn="l" defTabSz="914400" rtl="0" eaLnBrk="1" fontAlgn="auto" latinLnBrk="0" hangingPunct="1">
              <a:lnSpc>
                <a:spcPct val="100000"/>
              </a:lnSpc>
              <a:spcBef>
                <a:spcPts val="600"/>
              </a:spcBef>
              <a:spcAft>
                <a:spcPts val="0"/>
              </a:spcAft>
              <a:buClr>
                <a:srgbClr val="415563"/>
              </a:buClr>
              <a:buSzTx/>
              <a:buFont typeface="Arial" panose="020B0604020202020204" pitchFamily="34" charset="0"/>
              <a:buChar char="•"/>
              <a:tabLst/>
              <a:defRPr/>
            </a:pPr>
            <a:r>
              <a:rPr kumimoji="0" lang="en-US" sz="15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Over $3B invested in/committed to renewables</a:t>
            </a:r>
            <a:endParaRPr kumimoji="0" lang="en-US" sz="1500" b="0" i="0" u="none" strike="noStrike" kern="1200" cap="none" spc="0" normalizeH="0" baseline="0" noProof="0">
              <a:ln>
                <a:noFill/>
              </a:ln>
              <a:solidFill>
                <a:srgbClr val="51616F"/>
              </a:solidFill>
              <a:effectLst/>
              <a:uLnTx/>
              <a:uFillTx/>
              <a:latin typeface="Arial" panose="020B0604020202020204"/>
              <a:ea typeface="ＭＳ Ｐゴシック" charset="-128"/>
              <a:cs typeface="Arial"/>
            </a:endParaRPr>
          </a:p>
          <a:p>
            <a:pPr marL="213360" marR="0" lvl="0" indent="-213360" algn="l" defTabSz="914400" rtl="0" eaLnBrk="1" fontAlgn="auto" latinLnBrk="0" hangingPunct="1">
              <a:lnSpc>
                <a:spcPct val="100000"/>
              </a:lnSpc>
              <a:spcBef>
                <a:spcPts val="600"/>
              </a:spcBef>
              <a:spcAft>
                <a:spcPts val="0"/>
              </a:spcAft>
              <a:buClr>
                <a:srgbClr val="415563"/>
              </a:buClr>
              <a:buSzTx/>
              <a:buFont typeface="Arial" panose="020B0604020202020204" pitchFamily="34" charset="0"/>
              <a:buChar char="•"/>
              <a:tabLst/>
              <a:defRPr/>
            </a:pPr>
            <a:r>
              <a:rPr kumimoji="0" lang="en-US" sz="15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C2CNT interest increased to 40% </a:t>
            </a:r>
            <a:endParaRPr kumimoji="0" lang="en-US" sz="1500" b="0" i="0" u="none" strike="noStrike" kern="1200" cap="none" spc="0" normalizeH="0" baseline="0" noProof="0">
              <a:ln>
                <a:noFill/>
              </a:ln>
              <a:solidFill>
                <a:srgbClr val="51616F"/>
              </a:solidFill>
              <a:effectLst/>
              <a:uLnTx/>
              <a:uFillTx/>
              <a:latin typeface="Arial" panose="020B0604020202020204"/>
              <a:ea typeface="ＭＳ Ｐゴシック" charset="-128"/>
              <a:cs typeface="Arial"/>
            </a:endParaRPr>
          </a:p>
          <a:p>
            <a:pPr marL="213360" marR="0" lvl="0" indent="-213360" algn="l" defTabSz="914400" rtl="0" eaLnBrk="1" fontAlgn="auto" latinLnBrk="0" hangingPunct="1">
              <a:lnSpc>
                <a:spcPct val="100000"/>
              </a:lnSpc>
              <a:spcBef>
                <a:spcPts val="600"/>
              </a:spcBef>
              <a:spcAft>
                <a:spcPts val="0"/>
              </a:spcAft>
              <a:buClr>
                <a:srgbClr val="415563"/>
              </a:buClr>
              <a:buSzTx/>
              <a:buFont typeface="Arial" panose="020B0604020202020204" pitchFamily="34" charset="0"/>
              <a:buChar char="•"/>
              <a:tabLst/>
              <a:defRPr/>
            </a:pPr>
            <a:r>
              <a:rPr kumimoji="0" lang="en-US" sz="1500" b="0" i="0" u="none" strike="noStrike" kern="1200" cap="none" spc="0" normalizeH="0" baseline="0" noProof="0">
                <a:ln>
                  <a:noFill/>
                </a:ln>
                <a:solidFill>
                  <a:srgbClr val="51616F"/>
                </a:solidFill>
                <a:effectLst/>
                <a:uLnTx/>
                <a:uFillTx/>
                <a:latin typeface="Arial" panose="020B0604020202020204"/>
                <a:ea typeface="ＭＳ Ｐゴシック" charset="-128"/>
                <a:cs typeface="+mn-cs"/>
              </a:rPr>
              <a:t>Over $40M invested in carbon capture research</a:t>
            </a:r>
            <a:endParaRPr kumimoji="0" lang="en-US" sz="1500" b="0" i="0" u="none" strike="noStrike" kern="1200" cap="none" spc="0" normalizeH="0" baseline="0" noProof="0">
              <a:ln>
                <a:noFill/>
              </a:ln>
              <a:solidFill>
                <a:srgbClr val="51616F"/>
              </a:solidFill>
              <a:effectLst/>
              <a:uLnTx/>
              <a:uFillTx/>
              <a:latin typeface="Arial" panose="020B0604020202020204"/>
              <a:ea typeface="ＭＳ Ｐゴシック" charset="-128"/>
              <a:cs typeface="Arial" panose="020B0604020202020204"/>
            </a:endParaRPr>
          </a:p>
          <a:p>
            <a:pPr marL="213360" marR="0" lvl="0" indent="-213360" algn="l" defTabSz="914400" rtl="0" eaLnBrk="1" fontAlgn="auto" latinLnBrk="0" hangingPunct="1">
              <a:lnSpc>
                <a:spcPct val="100000"/>
              </a:lnSpc>
              <a:spcBef>
                <a:spcPts val="600"/>
              </a:spcBef>
              <a:spcAft>
                <a:spcPts val="0"/>
              </a:spcAft>
              <a:buClr>
                <a:srgbClr val="415563"/>
              </a:buClr>
              <a:buSzTx/>
              <a:buFont typeface="Arial" panose="020B0604020202020204" pitchFamily="34" charset="0"/>
              <a:buChar char="•"/>
              <a:tabLst/>
              <a:defRPr/>
            </a:pPr>
            <a:r>
              <a:rPr kumimoji="0" lang="en-US" sz="1500" b="0" i="0" u="none" strike="noStrike" kern="1200" cap="none" spc="0" normalizeH="0" baseline="0" noProof="0">
                <a:ln>
                  <a:noFill/>
                </a:ln>
                <a:solidFill>
                  <a:srgbClr val="51616F"/>
                </a:solidFill>
                <a:effectLst/>
                <a:uLnTx/>
                <a:uFillTx/>
                <a:latin typeface="Arial" panose="020B0604020202020204"/>
                <a:ea typeface="+mn-lt"/>
                <a:cs typeface="Arial" panose="020B0604020202020204"/>
              </a:rPr>
              <a:t>Completed two</a:t>
            </a:r>
            <a:br>
              <a:rPr kumimoji="0" lang="en-US" sz="1500" b="0" i="0" u="none" strike="noStrike" kern="1200" cap="none" spc="0" normalizeH="0" baseline="0" noProof="0">
                <a:ln>
                  <a:noFill/>
                </a:ln>
                <a:solidFill>
                  <a:srgbClr val="51616F"/>
                </a:solidFill>
                <a:effectLst/>
                <a:uLnTx/>
                <a:uFillTx/>
                <a:latin typeface="Arial" panose="020B0604020202020204"/>
                <a:ea typeface="+mn-lt"/>
                <a:cs typeface="Arial" panose="020B0604020202020204"/>
              </a:rPr>
            </a:br>
            <a:r>
              <a:rPr kumimoji="0" lang="en-US" sz="1500" b="0" i="0" u="none" strike="noStrike" kern="1200" cap="none" spc="0" normalizeH="0" baseline="0" noProof="0">
                <a:ln>
                  <a:noFill/>
                </a:ln>
                <a:solidFill>
                  <a:srgbClr val="51616F"/>
                </a:solidFill>
                <a:effectLst/>
                <a:uLnTx/>
                <a:uFillTx/>
                <a:latin typeface="Arial" panose="020B0604020202020204"/>
                <a:ea typeface="+mn-lt"/>
                <a:cs typeface="Arial" panose="020B0604020202020204"/>
              </a:rPr>
              <a:t>CCUS FEED studies (2007/2011)</a:t>
            </a:r>
            <a:endParaRPr kumimoji="0" lang="en-US" sz="1500" b="0" i="0" u="none" strike="noStrike" kern="1200" cap="none" spc="0" normalizeH="0" baseline="0" noProof="0">
              <a:ln>
                <a:noFill/>
              </a:ln>
              <a:solidFill>
                <a:srgbClr val="51616F"/>
              </a:solidFill>
              <a:effectLst/>
              <a:uLnTx/>
              <a:uFillTx/>
              <a:latin typeface="Arial" panose="020B0604020202020204"/>
              <a:ea typeface="ＭＳ Ｐゴシック" charset="-128"/>
              <a:cs typeface="Arial" panose="020B0604020202020204"/>
            </a:endParaRPr>
          </a:p>
        </p:txBody>
      </p:sp>
      <p:pic>
        <p:nvPicPr>
          <p:cNvPr id="35" name="Picture 34">
            <a:extLst>
              <a:ext uri="{FF2B5EF4-FFF2-40B4-BE49-F238E27FC236}">
                <a16:creationId xmlns:a16="http://schemas.microsoft.com/office/drawing/2014/main" id="{697C0DC5-BA68-49F4-94D0-D102B0F3B986}"/>
              </a:ext>
            </a:extLst>
          </p:cNvPr>
          <p:cNvPicPr>
            <a:picLocks noChangeAspect="1"/>
          </p:cNvPicPr>
          <p:nvPr/>
        </p:nvPicPr>
        <p:blipFill>
          <a:blip r:embed="rId14"/>
          <a:stretch>
            <a:fillRect/>
          </a:stretch>
        </p:blipFill>
        <p:spPr>
          <a:xfrm>
            <a:off x="7834241" y="2078202"/>
            <a:ext cx="867826" cy="368169"/>
          </a:xfrm>
          <a:prstGeom prst="rect">
            <a:avLst/>
          </a:prstGeom>
        </p:spPr>
      </p:pic>
      <p:pic>
        <p:nvPicPr>
          <p:cNvPr id="37" name="Picture 36" descr="Shape, square&#10;&#10;Description automatically generated">
            <a:extLst>
              <a:ext uri="{FF2B5EF4-FFF2-40B4-BE49-F238E27FC236}">
                <a16:creationId xmlns:a16="http://schemas.microsoft.com/office/drawing/2014/main" id="{1CE5A488-FB09-4FCC-B9A3-EAF17CBDE42A}"/>
              </a:ext>
            </a:extLst>
          </p:cNvPr>
          <p:cNvPicPr>
            <a:picLocks noChangeAspect="1"/>
          </p:cNvPicPr>
          <p:nvPr/>
        </p:nvPicPr>
        <p:blipFill>
          <a:blip r:embed="rId15"/>
          <a:stretch>
            <a:fillRect/>
          </a:stretch>
        </p:blipFill>
        <p:spPr>
          <a:xfrm>
            <a:off x="6962498" y="1163164"/>
            <a:ext cx="2578100" cy="723900"/>
          </a:xfrm>
          <a:prstGeom prst="rect">
            <a:avLst/>
          </a:prstGeom>
        </p:spPr>
      </p:pic>
      <p:pic>
        <p:nvPicPr>
          <p:cNvPr id="39" name="Picture 38" descr="A picture containing object, drawing&#10;&#10;Description automatically generated">
            <a:extLst>
              <a:ext uri="{FF2B5EF4-FFF2-40B4-BE49-F238E27FC236}">
                <a16:creationId xmlns:a16="http://schemas.microsoft.com/office/drawing/2014/main" id="{58268D96-FCF4-4964-A610-DCD29D79C17B}"/>
              </a:ext>
            </a:extLst>
          </p:cNvPr>
          <p:cNvPicPr>
            <a:picLocks noChangeAspect="1"/>
          </p:cNvPicPr>
          <p:nvPr/>
        </p:nvPicPr>
        <p:blipFill>
          <a:blip r:embed="rId16"/>
          <a:stretch>
            <a:fillRect/>
          </a:stretch>
        </p:blipFill>
        <p:spPr>
          <a:xfrm>
            <a:off x="5951307" y="1964758"/>
            <a:ext cx="539104" cy="565402"/>
          </a:xfrm>
          <a:prstGeom prst="rect">
            <a:avLst/>
          </a:prstGeom>
        </p:spPr>
      </p:pic>
      <p:pic>
        <p:nvPicPr>
          <p:cNvPr id="41" name="Picture 40" descr="Text, icon&#10;&#10;Description automatically generated">
            <a:extLst>
              <a:ext uri="{FF2B5EF4-FFF2-40B4-BE49-F238E27FC236}">
                <a16:creationId xmlns:a16="http://schemas.microsoft.com/office/drawing/2014/main" id="{91AC2D69-6800-41A4-898C-8B71D4CF896F}"/>
              </a:ext>
            </a:extLst>
          </p:cNvPr>
          <p:cNvPicPr>
            <a:picLocks noChangeAspect="1"/>
          </p:cNvPicPr>
          <p:nvPr/>
        </p:nvPicPr>
        <p:blipFill>
          <a:blip r:embed="rId17"/>
          <a:stretch>
            <a:fillRect/>
          </a:stretch>
        </p:blipFill>
        <p:spPr>
          <a:xfrm>
            <a:off x="3793027" y="1973687"/>
            <a:ext cx="591699" cy="552253"/>
          </a:xfrm>
          <a:prstGeom prst="rect">
            <a:avLst/>
          </a:prstGeom>
        </p:spPr>
      </p:pic>
      <p:sp>
        <p:nvSpPr>
          <p:cNvPr id="43" name="TextBox 42">
            <a:extLst>
              <a:ext uri="{FF2B5EF4-FFF2-40B4-BE49-F238E27FC236}">
                <a16:creationId xmlns:a16="http://schemas.microsoft.com/office/drawing/2014/main" id="{380BA4BA-B2EC-4BFE-BF29-0374999D5625}"/>
              </a:ext>
            </a:extLst>
          </p:cNvPr>
          <p:cNvSpPr txBox="1"/>
          <p:nvPr/>
        </p:nvSpPr>
        <p:spPr>
          <a:xfrm>
            <a:off x="816312" y="1286130"/>
            <a:ext cx="2222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panose="020B0604020202020204" pitchFamily="34" charset="0"/>
                <a:ea typeface="ＭＳ Ｐゴシック" charset="-128"/>
                <a:cs typeface="Arial Narrow" panose="020B0604020202020204" pitchFamily="34" charset="0"/>
              </a:rPr>
              <a:t>2009 to Today</a:t>
            </a:r>
          </a:p>
        </p:txBody>
      </p:sp>
      <p:sp>
        <p:nvSpPr>
          <p:cNvPr id="45" name="TextBox 44">
            <a:extLst>
              <a:ext uri="{FF2B5EF4-FFF2-40B4-BE49-F238E27FC236}">
                <a16:creationId xmlns:a16="http://schemas.microsoft.com/office/drawing/2014/main" id="{9A82182A-435C-43E4-8540-15005BFAFB2A}"/>
              </a:ext>
            </a:extLst>
          </p:cNvPr>
          <p:cNvSpPr txBox="1"/>
          <p:nvPr/>
        </p:nvSpPr>
        <p:spPr>
          <a:xfrm>
            <a:off x="5067049" y="1286130"/>
            <a:ext cx="2222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panose="020B0604020202020204" pitchFamily="34" charset="0"/>
                <a:ea typeface="ＭＳ Ｐゴシック" charset="-128"/>
                <a:cs typeface="Arial Narrow" panose="020B0604020202020204" pitchFamily="34" charset="0"/>
              </a:rPr>
              <a:t>2024 – 2030</a:t>
            </a:r>
          </a:p>
        </p:txBody>
      </p:sp>
      <p:sp>
        <p:nvSpPr>
          <p:cNvPr id="47" name="TextBox 46">
            <a:extLst>
              <a:ext uri="{FF2B5EF4-FFF2-40B4-BE49-F238E27FC236}">
                <a16:creationId xmlns:a16="http://schemas.microsoft.com/office/drawing/2014/main" id="{33FC710B-A51E-4BB5-83A3-0E1EF65ED323}"/>
              </a:ext>
            </a:extLst>
          </p:cNvPr>
          <p:cNvSpPr txBox="1"/>
          <p:nvPr/>
        </p:nvSpPr>
        <p:spPr>
          <a:xfrm>
            <a:off x="7114344" y="1286130"/>
            <a:ext cx="2222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panose="020B0604020202020204" pitchFamily="34" charset="0"/>
                <a:ea typeface="ＭＳ Ｐゴシック" charset="-128"/>
                <a:cs typeface="Arial Narrow" panose="020B0604020202020204" pitchFamily="34" charset="0"/>
              </a:rPr>
              <a:t>2030 – 2050</a:t>
            </a:r>
          </a:p>
        </p:txBody>
      </p:sp>
      <p:sp>
        <p:nvSpPr>
          <p:cNvPr id="49" name="TextBox 48">
            <a:extLst>
              <a:ext uri="{FF2B5EF4-FFF2-40B4-BE49-F238E27FC236}">
                <a16:creationId xmlns:a16="http://schemas.microsoft.com/office/drawing/2014/main" id="{50E25A76-2E86-4E6C-A01A-4E3177EFDDA0}"/>
              </a:ext>
            </a:extLst>
          </p:cNvPr>
          <p:cNvSpPr txBox="1"/>
          <p:nvPr/>
        </p:nvSpPr>
        <p:spPr>
          <a:xfrm>
            <a:off x="9795794" y="1286130"/>
            <a:ext cx="2222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panose="020B0604020202020204" pitchFamily="34" charset="0"/>
                <a:ea typeface="ＭＳ Ｐゴシック" charset="-128"/>
                <a:cs typeface="Arial Narrow" panose="020B0604020202020204" pitchFamily="34" charset="0"/>
              </a:rPr>
              <a:t>2050 – 2070</a:t>
            </a:r>
          </a:p>
        </p:txBody>
      </p:sp>
      <p:sp>
        <p:nvSpPr>
          <p:cNvPr id="51" name="TextBox 50">
            <a:extLst>
              <a:ext uri="{FF2B5EF4-FFF2-40B4-BE49-F238E27FC236}">
                <a16:creationId xmlns:a16="http://schemas.microsoft.com/office/drawing/2014/main" id="{81FEEF39-E07E-4D3A-8BFA-AA387D80EEA9}"/>
              </a:ext>
            </a:extLst>
          </p:cNvPr>
          <p:cNvSpPr txBox="1"/>
          <p:nvPr/>
        </p:nvSpPr>
        <p:spPr>
          <a:xfrm>
            <a:off x="2727202" y="2733558"/>
            <a:ext cx="2486995" cy="3785652"/>
          </a:xfrm>
          <a:prstGeom prst="rect">
            <a:avLst/>
          </a:prstGeom>
          <a:noFill/>
        </p:spPr>
        <p:txBody>
          <a:bodyPr wrap="square" lIns="91440" tIns="45720" rIns="91440" bIns="45720" rtlCol="0" anchor="t">
            <a:spAutoFit/>
          </a:bodyPr>
          <a:lstStyle/>
          <a:p>
            <a:pPr marL="213360" marR="0" lvl="0" indent="-213360" algn="l" defTabSz="914400" rtl="0" eaLnBrk="1" fontAlgn="auto" latinLnBrk="0" hangingPunct="1">
              <a:lnSpc>
                <a:spcPct val="100000"/>
              </a:lnSpc>
              <a:spcBef>
                <a:spcPts val="600"/>
              </a:spcBef>
              <a:spcAft>
                <a:spcPts val="0"/>
              </a:spcAft>
              <a:buClr>
                <a:srgbClr val="888B8D"/>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mn-lt"/>
                <a:cs typeface="Arial" panose="020B0604020202020204"/>
              </a:rPr>
              <a:t>Complete repowering and off coal</a:t>
            </a:r>
            <a:endParaRPr kumimoji="0" lang="en-US" sz="18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endParaRPr>
          </a:p>
          <a:p>
            <a:pPr marL="213360" marR="0" lvl="0" indent="-213360" algn="l" defTabSz="914400" rtl="0" eaLnBrk="1" fontAlgn="auto" latinLnBrk="0" hangingPunct="1">
              <a:lnSpc>
                <a:spcPct val="100000"/>
              </a:lnSpc>
              <a:spcBef>
                <a:spcPts val="600"/>
              </a:spcBef>
              <a:spcAft>
                <a:spcPts val="0"/>
              </a:spcAft>
              <a:buClr>
                <a:srgbClr val="888B8D"/>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Invest in renewables, strategic natural gas</a:t>
            </a:r>
            <a:endPar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Arial"/>
            </a:endParaRPr>
          </a:p>
          <a:p>
            <a:pPr marL="213360" marR="0" lvl="0" indent="-213360" algn="l" defTabSz="914400" rtl="0" eaLnBrk="1" fontAlgn="auto" latinLnBrk="0" hangingPunct="1">
              <a:lnSpc>
                <a:spcPct val="100000"/>
              </a:lnSpc>
              <a:spcBef>
                <a:spcPts val="600"/>
              </a:spcBef>
              <a:spcAft>
                <a:spcPts val="0"/>
              </a:spcAft>
              <a:buClr>
                <a:srgbClr val="888B8D"/>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CCU: C2CNT &amp; Beyond</a:t>
            </a:r>
            <a:endPar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Arial"/>
            </a:endParaRPr>
          </a:p>
          <a:p>
            <a:pPr marL="213360" marR="0" lvl="0" indent="-213360" algn="l" defTabSz="914400" rtl="0" eaLnBrk="1" fontAlgn="auto" latinLnBrk="0" hangingPunct="1">
              <a:lnSpc>
                <a:spcPct val="100000"/>
              </a:lnSpc>
              <a:spcBef>
                <a:spcPts val="600"/>
              </a:spcBef>
              <a:spcAft>
                <a:spcPts val="0"/>
              </a:spcAft>
              <a:buClr>
                <a:srgbClr val="888B8D"/>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Invest in renewables + storage project</a:t>
            </a:r>
          </a:p>
          <a:p>
            <a:pPr marL="213360" marR="0" lvl="0" indent="-213360" algn="l" defTabSz="914400" rtl="0" eaLnBrk="1" fontAlgn="auto" latinLnBrk="0" hangingPunct="1">
              <a:lnSpc>
                <a:spcPct val="100000"/>
              </a:lnSpc>
              <a:spcBef>
                <a:spcPts val="600"/>
              </a:spcBef>
              <a:spcAft>
                <a:spcPts val="0"/>
              </a:spcAft>
              <a:buClr>
                <a:srgbClr val="888B8D"/>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CCUS FEED study at Genesee</a:t>
            </a:r>
          </a:p>
          <a:p>
            <a:pPr marL="213360" marR="0" lvl="0" indent="-213360" algn="l" defTabSz="914400" rtl="0" eaLnBrk="1" fontAlgn="auto" latinLnBrk="0" hangingPunct="1">
              <a:lnSpc>
                <a:spcPct val="100000"/>
              </a:lnSpc>
              <a:spcBef>
                <a:spcPts val="600"/>
              </a:spcBef>
              <a:spcAft>
                <a:spcPts val="0"/>
              </a:spcAft>
              <a:buClr>
                <a:srgbClr val="888B8D"/>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Assess hydrogen at Genesee</a:t>
            </a:r>
          </a:p>
          <a:p>
            <a:pPr marL="213360" marR="0" lvl="0" indent="-213360" algn="l" defTabSz="914400" rtl="0" eaLnBrk="1" fontAlgn="auto" latinLnBrk="0" hangingPunct="1">
              <a:lnSpc>
                <a:spcPct val="100000"/>
              </a:lnSpc>
              <a:spcBef>
                <a:spcPts val="600"/>
              </a:spcBef>
              <a:spcAft>
                <a:spcPts val="0"/>
              </a:spcAft>
              <a:buClr>
                <a:srgbClr val="888B8D"/>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Arial"/>
              </a:rPr>
              <a:t>Explore commercial / physical Direct Air Capture (DAC) solutions</a:t>
            </a:r>
          </a:p>
        </p:txBody>
      </p:sp>
      <p:sp>
        <p:nvSpPr>
          <p:cNvPr id="53" name="TextBox 52">
            <a:extLst>
              <a:ext uri="{FF2B5EF4-FFF2-40B4-BE49-F238E27FC236}">
                <a16:creationId xmlns:a16="http://schemas.microsoft.com/office/drawing/2014/main" id="{A6423A7C-3EE7-48AF-A907-BF5DFE56704C}"/>
              </a:ext>
            </a:extLst>
          </p:cNvPr>
          <p:cNvSpPr txBox="1"/>
          <p:nvPr/>
        </p:nvSpPr>
        <p:spPr>
          <a:xfrm>
            <a:off x="5044917" y="2733558"/>
            <a:ext cx="2018825" cy="2092881"/>
          </a:xfrm>
          <a:prstGeom prst="rect">
            <a:avLst/>
          </a:prstGeom>
          <a:noFill/>
        </p:spPr>
        <p:txBody>
          <a:bodyPr wrap="square" rtlCol="0">
            <a:spAutoFit/>
          </a:bodyPr>
          <a:lstStyle/>
          <a:p>
            <a:pPr marL="213750" marR="0" lvl="0" indent="-213750" algn="l" defTabSz="914400" rtl="0" eaLnBrk="1" fontAlgn="auto" latinLnBrk="0" hangingPunct="1">
              <a:lnSpc>
                <a:spcPct val="100000"/>
              </a:lnSpc>
              <a:spcBef>
                <a:spcPts val="600"/>
              </a:spcBef>
              <a:spcAft>
                <a:spcPts val="0"/>
              </a:spcAft>
              <a:buClr>
                <a:srgbClr val="41B6E6"/>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Expand CCU</a:t>
            </a:r>
          </a:p>
          <a:p>
            <a:pPr marL="213750" marR="0" lvl="0" indent="-213750" algn="l" defTabSz="914400" rtl="0" eaLnBrk="1" fontAlgn="auto" latinLnBrk="0" hangingPunct="1">
              <a:lnSpc>
                <a:spcPct val="100000"/>
              </a:lnSpc>
              <a:spcBef>
                <a:spcPts val="600"/>
              </a:spcBef>
              <a:spcAft>
                <a:spcPts val="0"/>
              </a:spcAft>
              <a:buClr>
                <a:srgbClr val="41B6E6"/>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Develop CCUS and/or hydrogen application at Genesee.</a:t>
            </a:r>
          </a:p>
          <a:p>
            <a:pPr marL="213750" marR="0" lvl="0" indent="-213750" algn="l" defTabSz="914400" rtl="0" eaLnBrk="1" fontAlgn="auto" latinLnBrk="0" hangingPunct="1">
              <a:lnSpc>
                <a:spcPct val="100000"/>
              </a:lnSpc>
              <a:spcBef>
                <a:spcPts val="600"/>
              </a:spcBef>
              <a:spcAft>
                <a:spcPts val="0"/>
              </a:spcAft>
              <a:buClr>
                <a:srgbClr val="41B6E6"/>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Add DAC to carbon compliance portfolio</a:t>
            </a:r>
          </a:p>
        </p:txBody>
      </p:sp>
      <p:sp>
        <p:nvSpPr>
          <p:cNvPr id="55" name="TextBox 54">
            <a:extLst>
              <a:ext uri="{FF2B5EF4-FFF2-40B4-BE49-F238E27FC236}">
                <a16:creationId xmlns:a16="http://schemas.microsoft.com/office/drawing/2014/main" id="{70FC34C3-5F86-494D-B65C-AACBA33C1C6A}"/>
              </a:ext>
            </a:extLst>
          </p:cNvPr>
          <p:cNvSpPr txBox="1"/>
          <p:nvPr/>
        </p:nvSpPr>
        <p:spPr>
          <a:xfrm>
            <a:off x="6998104" y="2733558"/>
            <a:ext cx="2081458" cy="2554545"/>
          </a:xfrm>
          <a:prstGeom prst="rect">
            <a:avLst/>
          </a:prstGeom>
          <a:noFill/>
        </p:spPr>
        <p:txBody>
          <a:bodyPr wrap="square" rtlCol="0">
            <a:spAutoFit/>
          </a:bodyPr>
          <a:lstStyle/>
          <a:p>
            <a:pPr marL="213750" marR="0" lvl="0" indent="-213750" algn="l" defTabSz="914400" rtl="0" eaLnBrk="1" fontAlgn="auto" latinLnBrk="0" hangingPunct="1">
              <a:lnSpc>
                <a:spcPct val="100000"/>
              </a:lnSpc>
              <a:spcBef>
                <a:spcPts val="600"/>
              </a:spcBef>
              <a:spcAft>
                <a:spcPts val="0"/>
              </a:spcAft>
              <a:buClr>
                <a:srgbClr val="B5A300"/>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Net carbon neutral via physical solutions on natural gas assets, DAC and “offsets”</a:t>
            </a:r>
          </a:p>
          <a:p>
            <a:pPr marL="213750" marR="0" lvl="0" indent="-213750" algn="l" defTabSz="914400" rtl="0" eaLnBrk="1" fontAlgn="auto" latinLnBrk="0" hangingPunct="1">
              <a:lnSpc>
                <a:spcPct val="100000"/>
              </a:lnSpc>
              <a:spcBef>
                <a:spcPts val="600"/>
              </a:spcBef>
              <a:spcAft>
                <a:spcPts val="0"/>
              </a:spcAft>
              <a:buClr>
                <a:srgbClr val="B5A300"/>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Invest in DAC facility</a:t>
            </a:r>
          </a:p>
          <a:p>
            <a:pPr marL="213750" marR="0" lvl="0" indent="-213750" algn="l" defTabSz="914400" rtl="0" eaLnBrk="1" fontAlgn="auto" latinLnBrk="0" hangingPunct="1">
              <a:lnSpc>
                <a:spcPct val="100000"/>
              </a:lnSpc>
              <a:spcBef>
                <a:spcPts val="600"/>
              </a:spcBef>
              <a:spcAft>
                <a:spcPts val="0"/>
              </a:spcAft>
              <a:buClr>
                <a:srgbClr val="B5A300"/>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Renewables + storage as baseload</a:t>
            </a:r>
          </a:p>
        </p:txBody>
      </p:sp>
      <p:sp>
        <p:nvSpPr>
          <p:cNvPr id="57" name="TextBox 56">
            <a:extLst>
              <a:ext uri="{FF2B5EF4-FFF2-40B4-BE49-F238E27FC236}">
                <a16:creationId xmlns:a16="http://schemas.microsoft.com/office/drawing/2014/main" id="{7568A78F-BD64-401E-802F-8B3B0ACC2792}"/>
              </a:ext>
            </a:extLst>
          </p:cNvPr>
          <p:cNvSpPr txBox="1"/>
          <p:nvPr/>
        </p:nvSpPr>
        <p:spPr>
          <a:xfrm>
            <a:off x="9134950" y="2733558"/>
            <a:ext cx="2286583" cy="553998"/>
          </a:xfrm>
          <a:prstGeom prst="rect">
            <a:avLst/>
          </a:prstGeom>
          <a:noFill/>
        </p:spPr>
        <p:txBody>
          <a:bodyPr wrap="square" rtlCol="0">
            <a:spAutoFit/>
          </a:bodyPr>
          <a:lstStyle/>
          <a:p>
            <a:pPr marL="213750" marR="0" lvl="0" indent="-213750" algn="l" defTabSz="914400" rtl="0" eaLnBrk="1" fontAlgn="auto" latinLnBrk="0" hangingPunct="1">
              <a:lnSpc>
                <a:spcPct val="100000"/>
              </a:lnSpc>
              <a:spcBef>
                <a:spcPts val="600"/>
              </a:spcBef>
              <a:spcAft>
                <a:spcPts val="0"/>
              </a:spcAft>
              <a:buClr>
                <a:srgbClr val="83BD00"/>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1616F"/>
                </a:solidFill>
                <a:effectLst/>
                <a:uLnTx/>
                <a:uFillTx/>
                <a:latin typeface="Arial" panose="020B0604020202020204"/>
                <a:ea typeface="ＭＳ Ｐゴシック" charset="-128"/>
                <a:cs typeface="+mn-cs"/>
              </a:rPr>
              <a:t>Physical decarbonization</a:t>
            </a:r>
          </a:p>
        </p:txBody>
      </p:sp>
      <p:sp>
        <p:nvSpPr>
          <p:cNvPr id="67" name="Title 1">
            <a:extLst>
              <a:ext uri="{FF2B5EF4-FFF2-40B4-BE49-F238E27FC236}">
                <a16:creationId xmlns:a16="http://schemas.microsoft.com/office/drawing/2014/main" id="{35F6F898-7237-45B3-81A0-8CD8846D836F}"/>
              </a:ext>
            </a:extLst>
          </p:cNvPr>
          <p:cNvSpPr txBox="1">
            <a:spLocks/>
          </p:cNvSpPr>
          <p:nvPr/>
        </p:nvSpPr>
        <p:spPr>
          <a:xfrm>
            <a:off x="696497" y="-102558"/>
            <a:ext cx="9851771" cy="965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100" normalizeH="0" baseline="0" noProof="0" dirty="0">
                <a:ln>
                  <a:noFill/>
                </a:ln>
                <a:solidFill>
                  <a:srgbClr val="627079"/>
                </a:solidFill>
                <a:effectLst/>
                <a:uLnTx/>
                <a:uFillTx/>
                <a:latin typeface="Arial" panose="020B0604020202020204"/>
                <a:ea typeface="+mj-ea"/>
                <a:cs typeface="+mj-cs"/>
              </a:rPr>
              <a:t>Capital Power’s Path to Net Carbon Neutral by 2050 </a:t>
            </a:r>
          </a:p>
        </p:txBody>
      </p:sp>
      <p:sp>
        <p:nvSpPr>
          <p:cNvPr id="69" name="TextBox 68">
            <a:extLst>
              <a:ext uri="{FF2B5EF4-FFF2-40B4-BE49-F238E27FC236}">
                <a16:creationId xmlns:a16="http://schemas.microsoft.com/office/drawing/2014/main" id="{B8625E0A-3DC6-421D-9CE7-12AB6C14F090}"/>
              </a:ext>
            </a:extLst>
          </p:cNvPr>
          <p:cNvSpPr txBox="1"/>
          <p:nvPr/>
        </p:nvSpPr>
        <p:spPr>
          <a:xfrm>
            <a:off x="2954637" y="1286130"/>
            <a:ext cx="2222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panose="020B0604020202020204" pitchFamily="34" charset="0"/>
                <a:ea typeface="ＭＳ Ｐゴシック" charset="-128"/>
                <a:cs typeface="Arial Narrow" panose="020B0604020202020204" pitchFamily="34" charset="0"/>
              </a:rPr>
              <a:t>Today to 2024</a:t>
            </a:r>
          </a:p>
        </p:txBody>
      </p:sp>
      <p:pic>
        <p:nvPicPr>
          <p:cNvPr id="71" name="Picture 70" descr="Icon&#10;&#10;Description automatically generated">
            <a:extLst>
              <a:ext uri="{FF2B5EF4-FFF2-40B4-BE49-F238E27FC236}">
                <a16:creationId xmlns:a16="http://schemas.microsoft.com/office/drawing/2014/main" id="{E2EEEDC5-4B1C-41D5-AFC0-2A3557F21DB4}"/>
              </a:ext>
            </a:extLst>
          </p:cNvPr>
          <p:cNvPicPr>
            <a:picLocks noChangeAspect="1"/>
          </p:cNvPicPr>
          <p:nvPr/>
        </p:nvPicPr>
        <p:blipFill>
          <a:blip r:embed="rId18"/>
          <a:stretch>
            <a:fillRect/>
          </a:stretch>
        </p:blipFill>
        <p:spPr>
          <a:xfrm>
            <a:off x="1631146" y="1983542"/>
            <a:ext cx="526829" cy="526829"/>
          </a:xfrm>
          <a:prstGeom prst="rect">
            <a:avLst/>
          </a:prstGeom>
        </p:spPr>
      </p:pic>
    </p:spTree>
    <p:extLst>
      <p:ext uri="{BB962C8B-B14F-4D97-AF65-F5344CB8AC3E}">
        <p14:creationId xmlns:p14="http://schemas.microsoft.com/office/powerpoint/2010/main" val="2998768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0DFCF689-F75A-8E47-A45C-6CDE54A3005D}"/>
              </a:ext>
            </a:extLst>
          </p:cNvPr>
          <p:cNvGraphicFramePr/>
          <p:nvPr/>
        </p:nvGraphicFramePr>
        <p:xfrm>
          <a:off x="2538821" y="4005795"/>
          <a:ext cx="2905953" cy="235150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48C9E5DC-831D-BB4E-A869-125AA36BE682}"/>
              </a:ext>
            </a:extLst>
          </p:cNvPr>
          <p:cNvSpPr txBox="1"/>
          <p:nvPr/>
        </p:nvSpPr>
        <p:spPr>
          <a:xfrm>
            <a:off x="3825325" y="5531231"/>
            <a:ext cx="1073760" cy="3970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Narrow" panose="020B0604020202020204" pitchFamily="34" charset="0"/>
                <a:ea typeface="ＭＳ Ｐゴシック" charset="-128"/>
                <a:cs typeface="Arial Narrow" panose="020B0604020202020204" pitchFamily="34" charset="0"/>
              </a:rPr>
              <a:t>27</a:t>
            </a:r>
            <a:r>
              <a:rPr kumimoji="0" lang="en-US" sz="1800" b="1" i="0" u="none" strike="noStrike" kern="1200" cap="none" spc="0" normalizeH="0" baseline="0" noProof="0" dirty="0">
                <a:ln>
                  <a:noFill/>
                </a:ln>
                <a:solidFill>
                  <a:srgbClr val="FFFFFF"/>
                </a:solidFill>
                <a:effectLst/>
                <a:uLnTx/>
                <a:uFillTx/>
                <a:latin typeface="Arial Narrow" panose="020B0604020202020204" pitchFamily="34" charset="0"/>
                <a:ea typeface="ＭＳ Ｐゴシック" charset="-128"/>
                <a:cs typeface="Arial Narrow" panose="020B0604020202020204" pitchFamily="34" charset="0"/>
              </a:rPr>
              <a:t>%</a:t>
            </a:r>
          </a:p>
        </p:txBody>
      </p:sp>
      <p:sp>
        <p:nvSpPr>
          <p:cNvPr id="52" name="Title 1">
            <a:extLst>
              <a:ext uri="{FF2B5EF4-FFF2-40B4-BE49-F238E27FC236}">
                <a16:creationId xmlns:a16="http://schemas.microsoft.com/office/drawing/2014/main" id="{DAABEDBD-BEF3-457F-889C-5C5FD15829B7}"/>
              </a:ext>
            </a:extLst>
          </p:cNvPr>
          <p:cNvSpPr txBox="1">
            <a:spLocks/>
          </p:cNvSpPr>
          <p:nvPr/>
        </p:nvSpPr>
        <p:spPr>
          <a:xfrm>
            <a:off x="428049" y="296471"/>
            <a:ext cx="12009650" cy="742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627079"/>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627079"/>
                </a:solidFill>
                <a:effectLst/>
                <a:uLnTx/>
                <a:uFillTx/>
                <a:latin typeface="Arial" panose="020B0604020202020204"/>
                <a:ea typeface="+mj-ea"/>
                <a:cs typeface="+mj-cs"/>
              </a:rPr>
              <a:t>Decarbonization in action</a:t>
            </a:r>
            <a:endParaRPr kumimoji="0" lang="en-US" sz="3200" b="1" i="0" u="none" strike="noStrike" kern="1200" cap="none" spc="0" normalizeH="0" baseline="0" noProof="0" dirty="0">
              <a:ln>
                <a:noFill/>
              </a:ln>
              <a:solidFill>
                <a:srgbClr val="627079"/>
              </a:solidFill>
              <a:effectLst/>
              <a:highlight>
                <a:srgbClr val="FFFF00"/>
              </a:highligh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C1B53A"/>
                </a:solidFill>
                <a:effectLst/>
                <a:uLnTx/>
                <a:uFillTx/>
                <a:latin typeface="Arial" panose="020B0604020202020204"/>
                <a:ea typeface="+mj-ea"/>
                <a:cs typeface="+mj-cs"/>
              </a:rPr>
              <a:t>Reducing CO</a:t>
            </a:r>
            <a:r>
              <a:rPr kumimoji="0" lang="en-US" sz="2000" b="1" i="0" u="none" strike="noStrike" kern="1200" cap="none" spc="0" normalizeH="0" baseline="-25000" noProof="0" dirty="0">
                <a:ln>
                  <a:noFill/>
                </a:ln>
                <a:solidFill>
                  <a:srgbClr val="C1B53A"/>
                </a:solidFill>
                <a:effectLst/>
                <a:uLnTx/>
                <a:uFillTx/>
                <a:latin typeface="Arial" panose="020B0604020202020204"/>
                <a:ea typeface="+mj-ea"/>
                <a:cs typeface="+mj-cs"/>
              </a:rPr>
              <a:t>2</a:t>
            </a:r>
            <a:r>
              <a:rPr kumimoji="0" lang="en-US" sz="2000" b="1" i="0" u="none" strike="noStrike" kern="1200" cap="none" spc="0" normalizeH="0" baseline="0" noProof="0" dirty="0">
                <a:ln>
                  <a:noFill/>
                </a:ln>
                <a:solidFill>
                  <a:srgbClr val="C1B53A"/>
                </a:solidFill>
                <a:effectLst/>
                <a:uLnTx/>
                <a:uFillTx/>
                <a:latin typeface="Arial" panose="020B0604020202020204"/>
                <a:ea typeface="+mj-ea"/>
                <a:cs typeface="+mj-cs"/>
              </a:rPr>
              <a:t> emissions by ~3.4 million tonnes per year</a:t>
            </a:r>
            <a:endParaRPr kumimoji="0" lang="en-US" sz="2800" b="0" i="0" u="none" strike="noStrike" kern="1200" cap="none" spc="0" normalizeH="0" baseline="0" noProof="0" dirty="0">
              <a:ln>
                <a:noFill/>
              </a:ln>
              <a:solidFill>
                <a:srgbClr val="627079"/>
              </a:solidFill>
              <a:effectLst/>
              <a:uLnTx/>
              <a:uFillTx/>
              <a:latin typeface="Arial" panose="020B0604020202020204"/>
              <a:ea typeface="+mj-ea"/>
              <a:cs typeface="+mj-cs"/>
            </a:endParaRPr>
          </a:p>
        </p:txBody>
      </p:sp>
      <p:pic>
        <p:nvPicPr>
          <p:cNvPr id="39" name="Picture 38" descr="A picture containing nature, shore&#10;&#10;Description automatically generated">
            <a:extLst>
              <a:ext uri="{FF2B5EF4-FFF2-40B4-BE49-F238E27FC236}">
                <a16:creationId xmlns:a16="http://schemas.microsoft.com/office/drawing/2014/main" id="{0E0332E0-AA94-4B37-BDFC-D9229B5451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39" y="1497409"/>
            <a:ext cx="12198026" cy="4859887"/>
          </a:xfrm>
          <a:prstGeom prst="rect">
            <a:avLst/>
          </a:prstGeom>
        </p:spPr>
      </p:pic>
      <p:sp>
        <p:nvSpPr>
          <p:cNvPr id="40" name="Content Placeholder 2">
            <a:extLst>
              <a:ext uri="{FF2B5EF4-FFF2-40B4-BE49-F238E27FC236}">
                <a16:creationId xmlns:a16="http://schemas.microsoft.com/office/drawing/2014/main" id="{59773DA0-DEBB-4DFE-9618-F24C500A54CE}"/>
              </a:ext>
            </a:extLst>
          </p:cNvPr>
          <p:cNvSpPr>
            <a:spLocks noGrp="1"/>
          </p:cNvSpPr>
          <p:nvPr>
            <p:ph idx="1"/>
          </p:nvPr>
        </p:nvSpPr>
        <p:spPr>
          <a:xfrm>
            <a:off x="7473903" y="2109292"/>
            <a:ext cx="4349797" cy="3999407"/>
          </a:xfrm>
          <a:solidFill>
            <a:schemeClr val="accent2">
              <a:alpha val="87000"/>
            </a:schemeClr>
          </a:solidFill>
        </p:spPr>
        <p:txBody>
          <a:bodyPr>
            <a:normAutofit fontScale="40000" lnSpcReduction="20000"/>
          </a:bodyPr>
          <a:lstStyle/>
          <a:p>
            <a:pPr marL="0" indent="0">
              <a:spcBef>
                <a:spcPts val="600"/>
              </a:spcBef>
              <a:spcAft>
                <a:spcPts val="600"/>
              </a:spcAft>
              <a:buNone/>
            </a:pPr>
            <a:endParaRPr lang="en-US" sz="4000" b="1" dirty="0">
              <a:solidFill>
                <a:schemeClr val="bg1"/>
              </a:solidFill>
            </a:endParaRPr>
          </a:p>
          <a:p>
            <a:pPr marL="0" indent="0">
              <a:lnSpc>
                <a:spcPct val="120000"/>
              </a:lnSpc>
              <a:spcBef>
                <a:spcPts val="600"/>
              </a:spcBef>
              <a:spcAft>
                <a:spcPts val="600"/>
              </a:spcAft>
              <a:buNone/>
            </a:pPr>
            <a:r>
              <a:rPr lang="en-US" sz="5000" dirty="0">
                <a:solidFill>
                  <a:schemeClr val="bg1"/>
                </a:solidFill>
              </a:rPr>
              <a:t>Over </a:t>
            </a:r>
            <a:r>
              <a:rPr lang="en-US" sz="5000" b="1" dirty="0">
                <a:solidFill>
                  <a:schemeClr val="accent1"/>
                </a:solidFill>
              </a:rPr>
              <a:t>$1 billion </a:t>
            </a:r>
            <a:r>
              <a:rPr lang="en-US" sz="5000" dirty="0">
                <a:solidFill>
                  <a:schemeClr val="bg1"/>
                </a:solidFill>
              </a:rPr>
              <a:t>invested</a:t>
            </a:r>
          </a:p>
          <a:p>
            <a:pPr marL="0" indent="0">
              <a:lnSpc>
                <a:spcPct val="120000"/>
              </a:lnSpc>
              <a:spcBef>
                <a:spcPts val="600"/>
              </a:spcBef>
              <a:spcAft>
                <a:spcPts val="600"/>
              </a:spcAft>
              <a:buNone/>
            </a:pPr>
            <a:r>
              <a:rPr lang="en-US" sz="4000" dirty="0">
                <a:solidFill>
                  <a:schemeClr val="bg1"/>
                </a:solidFill>
              </a:rPr>
              <a:t>Genesee 1 &amp; 2:</a:t>
            </a:r>
          </a:p>
          <a:p>
            <a:pPr>
              <a:lnSpc>
                <a:spcPct val="120000"/>
              </a:lnSpc>
              <a:spcBef>
                <a:spcPts val="600"/>
              </a:spcBef>
              <a:spcAft>
                <a:spcPts val="600"/>
              </a:spcAft>
            </a:pPr>
            <a:r>
              <a:rPr lang="en-US" sz="4000" dirty="0">
                <a:solidFill>
                  <a:schemeClr val="bg1"/>
                </a:solidFill>
              </a:rPr>
              <a:t>Repowering to best-in-class NGCC technology</a:t>
            </a:r>
          </a:p>
          <a:p>
            <a:pPr>
              <a:lnSpc>
                <a:spcPct val="120000"/>
              </a:lnSpc>
              <a:spcBef>
                <a:spcPts val="600"/>
              </a:spcBef>
              <a:spcAft>
                <a:spcPts val="600"/>
              </a:spcAft>
            </a:pPr>
            <a:r>
              <a:rPr lang="en-US" sz="4000" dirty="0">
                <a:solidFill>
                  <a:schemeClr val="bg1"/>
                </a:solidFill>
              </a:rPr>
              <a:t>CCS ready and hydrogen capable</a:t>
            </a:r>
          </a:p>
          <a:p>
            <a:pPr marL="0" indent="0">
              <a:lnSpc>
                <a:spcPct val="120000"/>
              </a:lnSpc>
              <a:spcBef>
                <a:spcPts val="600"/>
              </a:spcBef>
              <a:spcAft>
                <a:spcPts val="600"/>
              </a:spcAft>
              <a:buNone/>
            </a:pPr>
            <a:r>
              <a:rPr lang="en-US" sz="4000" dirty="0">
                <a:solidFill>
                  <a:schemeClr val="bg1"/>
                </a:solidFill>
              </a:rPr>
              <a:t>Genesee 3:</a:t>
            </a:r>
          </a:p>
          <a:p>
            <a:pPr>
              <a:lnSpc>
                <a:spcPct val="120000"/>
              </a:lnSpc>
              <a:spcBef>
                <a:spcPts val="600"/>
              </a:spcBef>
              <a:spcAft>
                <a:spcPts val="600"/>
              </a:spcAft>
            </a:pPr>
            <a:r>
              <a:rPr lang="en-US" sz="4000" dirty="0">
                <a:solidFill>
                  <a:schemeClr val="bg1"/>
                </a:solidFill>
              </a:rPr>
              <a:t>Coal-to-gas conversion</a:t>
            </a:r>
          </a:p>
          <a:p>
            <a:pPr>
              <a:lnSpc>
                <a:spcPct val="120000"/>
              </a:lnSpc>
              <a:spcBef>
                <a:spcPts val="600"/>
              </a:spcBef>
              <a:spcAft>
                <a:spcPts val="600"/>
              </a:spcAft>
            </a:pPr>
            <a:r>
              <a:rPr lang="en-US" sz="4000" dirty="0">
                <a:solidFill>
                  <a:schemeClr val="bg1"/>
                </a:solidFill>
              </a:rPr>
              <a:t>Building the </a:t>
            </a:r>
            <a:r>
              <a:rPr lang="en-US" sz="4000" i="1" dirty="0">
                <a:solidFill>
                  <a:schemeClr val="accent1"/>
                </a:solidFill>
              </a:rPr>
              <a:t>Genesee Carbon Conversion Centre (GC</a:t>
            </a:r>
            <a:r>
              <a:rPr lang="en-US" sz="4000" i="1" baseline="30000" dirty="0">
                <a:solidFill>
                  <a:schemeClr val="accent1"/>
                </a:solidFill>
              </a:rPr>
              <a:t>3</a:t>
            </a:r>
            <a:r>
              <a:rPr lang="en-US" sz="4000" i="1" dirty="0">
                <a:solidFill>
                  <a:schemeClr val="accent1"/>
                </a:solidFill>
              </a:rPr>
              <a:t>)</a:t>
            </a:r>
            <a:r>
              <a:rPr lang="en-US" sz="4000" i="1" dirty="0">
                <a:solidFill>
                  <a:schemeClr val="bg1"/>
                </a:solidFill>
              </a:rPr>
              <a:t> </a:t>
            </a:r>
            <a:r>
              <a:rPr lang="en-US" sz="4000" dirty="0">
                <a:solidFill>
                  <a:schemeClr val="bg1"/>
                </a:solidFill>
              </a:rPr>
              <a:t>to transform emissions into carbon nanotubes (CNTs)</a:t>
            </a:r>
          </a:p>
          <a:p>
            <a:pPr marL="0" indent="0">
              <a:spcBef>
                <a:spcPts val="600"/>
              </a:spcBef>
              <a:buNone/>
            </a:pPr>
            <a:endParaRPr lang="en-US" sz="3500" b="1" dirty="0">
              <a:solidFill>
                <a:schemeClr val="bg1"/>
              </a:solidFill>
            </a:endParaRP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1589823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62CEF3-EDA3-A847-A238-27E886871507}"/>
              </a:ext>
            </a:extLst>
          </p:cNvPr>
          <p:cNvGrpSpPr/>
          <p:nvPr/>
        </p:nvGrpSpPr>
        <p:grpSpPr>
          <a:xfrm>
            <a:off x="-16017" y="4546424"/>
            <a:ext cx="2391641" cy="2311576"/>
            <a:chOff x="6134934" y="3044467"/>
            <a:chExt cx="2400300" cy="2259622"/>
          </a:xfrm>
          <a:solidFill>
            <a:schemeClr val="accent6"/>
          </a:solidFill>
        </p:grpSpPr>
        <p:sp>
          <p:nvSpPr>
            <p:cNvPr id="12" name="Rectangle 11">
              <a:extLst>
                <a:ext uri="{FF2B5EF4-FFF2-40B4-BE49-F238E27FC236}">
                  <a16:creationId xmlns:a16="http://schemas.microsoft.com/office/drawing/2014/main" id="{FA2E9FFA-752A-BC4A-A596-B77D9A6FBBF4}"/>
                </a:ext>
              </a:extLst>
            </p:cNvPr>
            <p:cNvSpPr/>
            <p:nvPr/>
          </p:nvSpPr>
          <p:spPr>
            <a:xfrm>
              <a:off x="6134934" y="3044467"/>
              <a:ext cx="2400300" cy="2259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Graphic 12" descr="Leaf">
              <a:extLst>
                <a:ext uri="{FF2B5EF4-FFF2-40B4-BE49-F238E27FC236}">
                  <a16:creationId xmlns:a16="http://schemas.microsoft.com/office/drawing/2014/main" id="{451C6348-1323-1C40-9C12-856C7ACC09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7884" y="3717078"/>
              <a:ext cx="914400" cy="914400"/>
            </a:xfrm>
            <a:prstGeom prst="rect">
              <a:avLst/>
            </a:prstGeom>
          </p:spPr>
        </p:pic>
      </p:grpSp>
      <p:pic>
        <p:nvPicPr>
          <p:cNvPr id="10" name="Picture 9" descr="A picture containing person, building, standing, person&#10;&#10;Description automatically generated">
            <a:extLst>
              <a:ext uri="{FF2B5EF4-FFF2-40B4-BE49-F238E27FC236}">
                <a16:creationId xmlns:a16="http://schemas.microsoft.com/office/drawing/2014/main" id="{E4FBF3F2-92AD-6141-8CB4-4FC4DAAED1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017" y="-25977"/>
            <a:ext cx="2390340" cy="4598378"/>
          </a:xfrm>
          <a:prstGeom prst="rect">
            <a:avLst/>
          </a:prstGeom>
        </p:spPr>
      </p:pic>
      <p:sp>
        <p:nvSpPr>
          <p:cNvPr id="15" name="TextBox 14">
            <a:extLst>
              <a:ext uri="{FF2B5EF4-FFF2-40B4-BE49-F238E27FC236}">
                <a16:creationId xmlns:a16="http://schemas.microsoft.com/office/drawing/2014/main" id="{4398BC05-A1BD-3948-8DEB-AE7FFE27D147}"/>
              </a:ext>
            </a:extLst>
          </p:cNvPr>
          <p:cNvSpPr txBox="1"/>
          <p:nvPr/>
        </p:nvSpPr>
        <p:spPr>
          <a:xfrm>
            <a:off x="2795453" y="1109697"/>
            <a:ext cx="9153392" cy="5601533"/>
          </a:xfrm>
          <a:prstGeom prst="rect">
            <a:avLst/>
          </a:prstGeom>
          <a:noFill/>
        </p:spPr>
        <p:txBody>
          <a:bodyPr wrap="square" lIns="91440" tIns="45720" rIns="91440" bIns="45720" numCol="1" rtlCol="0" anchor="t">
            <a:spAutoFit/>
          </a:bodyPr>
          <a:lstStyle/>
          <a:p>
            <a:pPr marL="684213" marR="0" lvl="1"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r>
              <a:rPr kumimoji="0" lang="en-CA" sz="2000" b="0" i="0" u="none" strike="noStrike" kern="1200" cap="none" spc="0" normalizeH="0" baseline="0" noProof="0" dirty="0">
                <a:ln>
                  <a:noFill/>
                </a:ln>
                <a:solidFill>
                  <a:srgbClr val="BBA600"/>
                </a:solidFill>
                <a:effectLst/>
                <a:uLnTx/>
                <a:uFillTx/>
                <a:latin typeface="Arial" panose="020B0604020202020204" pitchFamily="34" charset="0"/>
                <a:ea typeface="ＭＳ Ｐゴシック" charset="-128"/>
                <a:cs typeface="Arial" panose="020B0604020202020204" pitchFamily="34" charset="0"/>
              </a:rPr>
              <a:t>Environmentally Friendly</a:t>
            </a:r>
          </a:p>
          <a:p>
            <a:pPr marL="1141413" marR="0" lvl="2"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888B8D"/>
                </a:solidFill>
                <a:effectLst/>
                <a:uLnTx/>
                <a:uFillTx/>
                <a:latin typeface="Arial" panose="020B0604020202020204" pitchFamily="34" charset="0"/>
                <a:ea typeface="ＭＳ Ｐゴシック" charset="-128"/>
                <a:cs typeface="Arial" panose="020B0604020202020204" pitchFamily="34" charset="0"/>
              </a:rPr>
              <a:t>CCU process that captures CO</a:t>
            </a:r>
            <a:r>
              <a:rPr kumimoji="0" lang="en-US" sz="1800" b="0" i="0" u="none" strike="noStrike" kern="1200" cap="none" spc="0" normalizeH="0" baseline="-25000" noProof="0" dirty="0">
                <a:ln>
                  <a:noFill/>
                </a:ln>
                <a:solidFill>
                  <a:srgbClr val="888B8D"/>
                </a:solidFill>
                <a:effectLst/>
                <a:uLnTx/>
                <a:uFillTx/>
                <a:latin typeface="Arial" panose="020B0604020202020204" pitchFamily="34" charset="0"/>
                <a:ea typeface="ＭＳ Ｐゴシック" charset="-128"/>
                <a:cs typeface="Arial" panose="020B0604020202020204" pitchFamily="34" charset="0"/>
              </a:rPr>
              <a:t>2</a:t>
            </a:r>
            <a:r>
              <a:rPr kumimoji="0" lang="en-US" sz="1800" b="0" i="0" u="none" strike="noStrike" kern="1200" cap="none" spc="0" normalizeH="0" baseline="0" noProof="0" dirty="0">
                <a:ln>
                  <a:noFill/>
                </a:ln>
                <a:solidFill>
                  <a:srgbClr val="888B8D"/>
                </a:solidFill>
                <a:effectLst/>
                <a:uLnTx/>
                <a:uFillTx/>
                <a:latin typeface="Arial" panose="020B0604020202020204" pitchFamily="34" charset="0"/>
                <a:ea typeface="ＭＳ Ｐゴシック" charset="-128"/>
                <a:cs typeface="Arial" panose="020B0604020202020204" pitchFamily="34" charset="0"/>
              </a:rPr>
              <a:t> from flue gas and converts into a usable product</a:t>
            </a:r>
          </a:p>
          <a:p>
            <a:pPr marL="1141413" marR="0" lvl="2"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888B8D"/>
                </a:solidFill>
                <a:effectLst/>
                <a:uLnTx/>
                <a:uFillTx/>
                <a:latin typeface="Arial" panose="020B0604020202020204" pitchFamily="34" charset="0"/>
                <a:ea typeface="ＭＳ Ｐゴシック" charset="-128"/>
                <a:cs typeface="Arial" panose="020B0604020202020204" pitchFamily="34" charset="0"/>
              </a:rPr>
              <a:t>Facility to utilize C2CNT technology – an NRG COSIA Carbon XPRIZE finalist and X-Factor award winner</a:t>
            </a:r>
          </a:p>
          <a:p>
            <a:pPr marL="1141413" marR="0" lvl="2"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888B8D"/>
              </a:solidFill>
              <a:effectLst/>
              <a:uLnTx/>
              <a:uFillTx/>
              <a:latin typeface="Arial" panose="020B0604020202020204" pitchFamily="34" charset="0"/>
              <a:ea typeface="ＭＳ Ｐゴシック" charset="-128"/>
              <a:cs typeface="Arial" panose="020B0604020202020204" pitchFamily="34" charset="0"/>
            </a:endParaRPr>
          </a:p>
          <a:p>
            <a:pPr marL="684213" marR="0" lvl="1"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r>
              <a:rPr kumimoji="0" lang="en-CA" sz="2000" b="0" i="0" u="none" strike="noStrike" kern="1200" cap="none" spc="0" normalizeH="0" baseline="0" noProof="0" dirty="0">
                <a:ln>
                  <a:noFill/>
                </a:ln>
                <a:solidFill>
                  <a:srgbClr val="BBA600"/>
                </a:solidFill>
                <a:effectLst/>
                <a:uLnTx/>
                <a:uFillTx/>
                <a:latin typeface="Arial" panose="020B0604020202020204" pitchFamily="34" charset="0"/>
                <a:ea typeface="ＭＳ Ｐゴシック" charset="-128"/>
                <a:cs typeface="Arial" panose="020B0604020202020204" pitchFamily="34" charset="0"/>
              </a:rPr>
              <a:t>Creates a product that can be used across all industries</a:t>
            </a:r>
          </a:p>
          <a:p>
            <a:pPr marL="1141413" marR="0" lvl="2"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888B8D"/>
                </a:solidFill>
                <a:effectLst/>
                <a:uLnTx/>
                <a:uFillTx/>
                <a:latin typeface="Arial" panose="020B0604020202020204" pitchFamily="34" charset="0"/>
                <a:ea typeface="ＭＳ Ｐゴシック" charset="-128"/>
                <a:cs typeface="Arial" panose="020B0604020202020204" pitchFamily="34" charset="0"/>
              </a:rPr>
              <a:t>Chemical &amp; Polymers, Energy, Aerospace &amp; Defense, Electronics, Batteries &amp; Capacitors, Medical, Advanced Materials, </a:t>
            </a:r>
            <a:r>
              <a:rPr kumimoji="0" lang="en-US" sz="1800" b="1" i="0" u="none" strike="noStrike" kern="1200" cap="none" spc="0" normalizeH="0" baseline="0" noProof="0" dirty="0">
                <a:ln>
                  <a:noFill/>
                </a:ln>
                <a:solidFill>
                  <a:srgbClr val="888B8D"/>
                </a:solidFill>
                <a:effectLst/>
                <a:uLnTx/>
                <a:uFillTx/>
                <a:latin typeface="Arial" panose="020B0604020202020204" pitchFamily="34" charset="0"/>
                <a:ea typeface="ＭＳ Ｐゴシック" charset="-128"/>
                <a:cs typeface="Arial" panose="020B0604020202020204" pitchFamily="34" charset="0"/>
              </a:rPr>
              <a:t>Structural Materials </a:t>
            </a:r>
          </a:p>
          <a:p>
            <a:pPr marL="684213" marR="0" lvl="1"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BBA600"/>
              </a:solidFill>
              <a:effectLst/>
              <a:uLnTx/>
              <a:uFillTx/>
              <a:latin typeface="Arial" panose="020B0604020202020204" pitchFamily="34" charset="0"/>
              <a:ea typeface="ＭＳ Ｐゴシック" charset="-128"/>
              <a:cs typeface="Arial" panose="020B0604020202020204" pitchFamily="34" charset="0"/>
            </a:endParaRPr>
          </a:p>
          <a:p>
            <a:pPr marL="684213" marR="0" lvl="1"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BBA600"/>
                </a:solidFill>
                <a:effectLst/>
                <a:uLnTx/>
                <a:uFillTx/>
                <a:latin typeface="Arial" panose="020B0604020202020204" pitchFamily="34" charset="0"/>
                <a:ea typeface="ＭＳ Ｐゴシック" charset="-128"/>
                <a:cs typeface="Arial" panose="020B0604020202020204" pitchFamily="34" charset="0"/>
              </a:rPr>
              <a:t>Pathway to achieving net-zero emissions</a:t>
            </a:r>
          </a:p>
          <a:p>
            <a:pPr marL="1141413" marR="0" lvl="2"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888B8D"/>
                </a:solidFill>
                <a:effectLst/>
                <a:uLnTx/>
                <a:uFillTx/>
                <a:latin typeface="Arial" panose="020B0604020202020204" pitchFamily="34" charset="0"/>
                <a:ea typeface="ＭＳ Ｐゴシック" charset="-128"/>
                <a:cs typeface="Arial" panose="020B0604020202020204" pitchFamily="34" charset="0"/>
              </a:rPr>
              <a:t>Material emissions reductions in heavy industrial processes</a:t>
            </a:r>
          </a:p>
          <a:p>
            <a:pPr marL="1141413" marR="0" lvl="2" indent="-227013" algn="l" defTabSz="914400" rtl="0" eaLnBrk="1" fontAlgn="auto" latinLnBrk="0" hangingPunct="1">
              <a:lnSpc>
                <a:spcPct val="100000"/>
              </a:lnSpc>
              <a:spcBef>
                <a:spcPts val="0"/>
              </a:spcBef>
              <a:spcAft>
                <a:spcPts val="600"/>
              </a:spcAft>
              <a:buClr>
                <a:srgbClr val="C1B53A"/>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888B8D"/>
              </a:solidFill>
              <a:effectLst/>
              <a:uLnTx/>
              <a:uFillTx/>
              <a:latin typeface="Arial" panose="020B0604020202020204" pitchFamily="34" charset="0"/>
              <a:ea typeface="ＭＳ Ｐゴシック" charset="-128"/>
              <a:cs typeface="Arial" panose="020B0604020202020204" pitchFamily="34" charset="0"/>
            </a:endParaRPr>
          </a:p>
          <a:p>
            <a:pPr marL="685800" marR="0" lvl="3" indent="-285750" algn="l" defTabSz="609585" rtl="0" eaLnBrk="1" fontAlgn="auto" latinLnBrk="0" hangingPunct="1">
              <a:lnSpc>
                <a:spcPct val="100000"/>
              </a:lnSpc>
              <a:spcBef>
                <a:spcPts val="600"/>
              </a:spcBef>
              <a:spcAft>
                <a:spcPts val="0"/>
              </a:spcAft>
              <a:buClr>
                <a:srgbClr val="C3B6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BBA600"/>
                </a:solidFill>
                <a:effectLst/>
                <a:uLnTx/>
                <a:uFillTx/>
                <a:latin typeface="Arial" panose="020B0604020202020204"/>
                <a:ea typeface="ＭＳ Ｐゴシック" charset="-128"/>
                <a:cs typeface="+mn-cs"/>
              </a:rPr>
              <a:t>Largest commercial-scale carbon nanotube production facility globally</a:t>
            </a:r>
          </a:p>
          <a:p>
            <a:pPr marL="1143000" marR="0" lvl="4" indent="-285750" algn="l" defTabSz="609585" rtl="0" eaLnBrk="1" fontAlgn="auto" latinLnBrk="0" hangingPunct="1">
              <a:lnSpc>
                <a:spcPct val="100000"/>
              </a:lnSpc>
              <a:spcBef>
                <a:spcPts val="600"/>
              </a:spcBef>
              <a:spcAft>
                <a:spcPts val="0"/>
              </a:spcAft>
              <a:buClr>
                <a:srgbClr val="C3B6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888B8D"/>
                </a:solidFill>
                <a:effectLst/>
                <a:uLnTx/>
                <a:uFillTx/>
                <a:latin typeface="Arial" panose="020B0604020202020204"/>
                <a:ea typeface="ＭＳ Ｐゴシック" charset="-128"/>
                <a:cs typeface="+mn-cs"/>
              </a:rPr>
              <a:t>Opportunity to become primary supplier of CNTs to North America – Asia current world leader in CNT production (top 5 facilities = 400-700t/year)</a:t>
            </a:r>
          </a:p>
        </p:txBody>
      </p:sp>
      <p:sp>
        <p:nvSpPr>
          <p:cNvPr id="14" name="Title 1">
            <a:extLst>
              <a:ext uri="{FF2B5EF4-FFF2-40B4-BE49-F238E27FC236}">
                <a16:creationId xmlns:a16="http://schemas.microsoft.com/office/drawing/2014/main" id="{343402E0-3BC8-446D-96D6-9A5BFFF1AEFB}"/>
              </a:ext>
            </a:extLst>
          </p:cNvPr>
          <p:cNvSpPr txBox="1">
            <a:spLocks/>
          </p:cNvSpPr>
          <p:nvPr/>
        </p:nvSpPr>
        <p:spPr>
          <a:xfrm>
            <a:off x="2795453" y="537629"/>
            <a:ext cx="9386586" cy="572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657078"/>
                </a:solidFill>
                <a:effectLst/>
                <a:uLnTx/>
                <a:uFillTx/>
                <a:latin typeface="Arial" panose="020B0604020202020204" pitchFamily="34" charset="0"/>
                <a:ea typeface="+mj-ea"/>
                <a:cs typeface="Arial" panose="020B0604020202020204" pitchFamily="34" charset="0"/>
              </a:rPr>
              <a:t>Why GC</a:t>
            </a:r>
            <a:r>
              <a:rPr kumimoji="0" lang="en-US" sz="3200" b="1" i="0" u="none" strike="noStrike" kern="1200" cap="none" spc="0" normalizeH="0" baseline="30000" noProof="0" dirty="0">
                <a:ln>
                  <a:noFill/>
                </a:ln>
                <a:solidFill>
                  <a:srgbClr val="657078"/>
                </a:solidFill>
                <a:effectLst/>
                <a:uLnTx/>
                <a:uFillTx/>
                <a:latin typeface="Arial" panose="020B0604020202020204" pitchFamily="34" charset="0"/>
                <a:ea typeface="+mj-ea"/>
                <a:cs typeface="Arial" panose="020B0604020202020204" pitchFamily="34" charset="0"/>
              </a:rPr>
              <a:t>3</a:t>
            </a:r>
          </a:p>
        </p:txBody>
      </p:sp>
    </p:spTree>
    <p:extLst>
      <p:ext uri="{BB962C8B-B14F-4D97-AF65-F5344CB8AC3E}">
        <p14:creationId xmlns:p14="http://schemas.microsoft.com/office/powerpoint/2010/main" val="1352889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F8AC0-F724-4BB5-BC47-66E1ECE5E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5389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6AD4-9C31-4148-823B-0667ABA3570F}"/>
              </a:ext>
            </a:extLst>
          </p:cNvPr>
          <p:cNvSpPr>
            <a:spLocks noGrp="1"/>
          </p:cNvSpPr>
          <p:nvPr>
            <p:ph type="title"/>
          </p:nvPr>
        </p:nvSpPr>
        <p:spPr/>
        <p:txBody>
          <a:bodyPr/>
          <a:lstStyle/>
          <a:p>
            <a:r>
              <a:rPr lang="en-US" dirty="0"/>
              <a:t>Genesee CCUS Project Overview</a:t>
            </a:r>
            <a:br>
              <a:rPr lang="en-US" dirty="0"/>
            </a:br>
            <a:r>
              <a:rPr lang="en-US" sz="2000" i="1" dirty="0"/>
              <a:t>3 MT per year of carbon capture by 2026 will materially advance decarbonization of Alberta's electricity grid while preserving system reliability and competitiveness</a:t>
            </a:r>
            <a:endParaRPr lang="en-US" sz="2000" i="1" dirty="0">
              <a:cs typeface="Arial"/>
            </a:endParaRPr>
          </a:p>
        </p:txBody>
      </p:sp>
      <p:sp>
        <p:nvSpPr>
          <p:cNvPr id="3" name="Text Placeholder 2">
            <a:extLst>
              <a:ext uri="{FF2B5EF4-FFF2-40B4-BE49-F238E27FC236}">
                <a16:creationId xmlns:a16="http://schemas.microsoft.com/office/drawing/2014/main" id="{1A0B30A0-800B-415C-8E72-8CD3D7263043}"/>
              </a:ext>
            </a:extLst>
          </p:cNvPr>
          <p:cNvSpPr>
            <a:spLocks noGrp="1"/>
          </p:cNvSpPr>
          <p:nvPr>
            <p:ph type="body" sz="quarter" idx="10"/>
          </p:nvPr>
        </p:nvSpPr>
        <p:spPr/>
        <p:txBody>
          <a:bodyPr>
            <a:normAutofit/>
          </a:bodyPr>
          <a:lstStyle/>
          <a:p>
            <a:pPr lvl="1"/>
            <a:r>
              <a:rPr lang="en-US"/>
              <a:t> </a:t>
            </a:r>
          </a:p>
        </p:txBody>
      </p:sp>
      <p:graphicFrame>
        <p:nvGraphicFramePr>
          <p:cNvPr id="4" name="Diagram 3">
            <a:extLst>
              <a:ext uri="{FF2B5EF4-FFF2-40B4-BE49-F238E27FC236}">
                <a16:creationId xmlns:a16="http://schemas.microsoft.com/office/drawing/2014/main" id="{EE9A410E-47EE-4813-9B30-040E6006CDA3}"/>
              </a:ext>
            </a:extLst>
          </p:cNvPr>
          <p:cNvGraphicFramePr/>
          <p:nvPr/>
        </p:nvGraphicFramePr>
        <p:xfrm>
          <a:off x="912844" y="4709652"/>
          <a:ext cx="10515600" cy="1470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2">
            <a:extLst>
              <a:ext uri="{FF2B5EF4-FFF2-40B4-BE49-F238E27FC236}">
                <a16:creationId xmlns:a16="http://schemas.microsoft.com/office/drawing/2014/main" id="{84050B63-3DD1-4DA7-9ACF-51D1ABA19E9D}"/>
              </a:ext>
            </a:extLst>
          </p:cNvPr>
          <p:cNvSpPr txBox="1">
            <a:spLocks/>
          </p:cNvSpPr>
          <p:nvPr/>
        </p:nvSpPr>
        <p:spPr>
          <a:xfrm>
            <a:off x="838200" y="1702143"/>
            <a:ext cx="10370574" cy="31058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rgbClr val="70707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kern="1200">
                <a:solidFill>
                  <a:srgbClr val="70707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kern="1200">
                <a:solidFill>
                  <a:srgbClr val="70707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kern="1200">
                <a:solidFill>
                  <a:srgbClr val="70707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kern="1200">
                <a:solidFill>
                  <a:srgbClr val="70707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070"/>
                </a:solidFill>
                <a:effectLst/>
                <a:uLnTx/>
                <a:uFillTx/>
                <a:latin typeface="Arial" panose="020B0604020202020204"/>
                <a:ea typeface="+mn-ea"/>
                <a:cs typeface="+mn-cs"/>
              </a:rPr>
              <a:t>Project would deploy the latest post combustion carbon capture technology on the soon to be repowered GN 1&amp;2.</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070"/>
                </a:solidFill>
                <a:effectLst/>
                <a:uLnTx/>
                <a:uFillTx/>
                <a:latin typeface="Arial" panose="020B0604020202020204"/>
                <a:ea typeface="+mn-ea"/>
                <a:cs typeface="+mn-cs"/>
              </a:rPr>
              <a:t>The Project would capture 90% of the carbon emitted from GN 1&amp;2; approximately 3M tonnes per year.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070"/>
                </a:solidFill>
                <a:effectLst/>
                <a:uLnTx/>
                <a:uFillTx/>
                <a:latin typeface="Arial" panose="020B0604020202020204"/>
                <a:ea typeface="+mn-ea"/>
                <a:cs typeface="+mn-cs"/>
              </a:rPr>
              <a:t>The Project leverages Capital Power’s 10+ years of experience in CCUS.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070"/>
                </a:solidFill>
                <a:effectLst/>
                <a:uLnTx/>
                <a:uFillTx/>
                <a:latin typeface="Arial" panose="020B0604020202020204"/>
                <a:ea typeface="+mn-ea"/>
                <a:cs typeface="+mn-cs"/>
              </a:rPr>
              <a:t>The Project is aligned with Capital Power’s 2030 and 2050 Sustainability Targets.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070"/>
                </a:solidFill>
                <a:effectLst/>
                <a:uLnTx/>
                <a:uFillTx/>
                <a:latin typeface="Arial" panose="020B0604020202020204"/>
                <a:ea typeface="+mn-ea"/>
                <a:cs typeface="+mn-cs"/>
              </a:rPr>
              <a:t>Shovel in the ground Q1’24.</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7070"/>
                </a:solidFill>
                <a:effectLst/>
                <a:uLnTx/>
                <a:uFillTx/>
                <a:latin typeface="Arial" panose="020B0604020202020204"/>
                <a:ea typeface="+mn-ea"/>
                <a:cs typeface="+mn-cs"/>
              </a:rPr>
              <a:t>First tonne of carbon in the ground Q3’26.</a:t>
            </a:r>
          </a:p>
        </p:txBody>
      </p:sp>
    </p:spTree>
    <p:extLst>
      <p:ext uri="{BB962C8B-B14F-4D97-AF65-F5344CB8AC3E}">
        <p14:creationId xmlns:p14="http://schemas.microsoft.com/office/powerpoint/2010/main" val="687997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AD71CF-A903-4F69-B432-52939734276D}"/>
              </a:ext>
            </a:extLst>
          </p:cNvPr>
          <p:cNvSpPr>
            <a:spLocks noGrp="1"/>
          </p:cNvSpPr>
          <p:nvPr>
            <p:ph type="title"/>
          </p:nvPr>
        </p:nvSpPr>
        <p:spPr>
          <a:xfrm>
            <a:off x="3492234" y="365125"/>
            <a:ext cx="8415286" cy="1423035"/>
          </a:xfrm>
        </p:spPr>
        <p:txBody>
          <a:bodyPr/>
          <a:lstStyle/>
          <a:p>
            <a:r>
              <a:rPr lang="en-US" dirty="0"/>
              <a:t>Momentum for Carbon Conversion, CCUS         </a:t>
            </a:r>
          </a:p>
        </p:txBody>
      </p:sp>
      <p:sp>
        <p:nvSpPr>
          <p:cNvPr id="4" name="Text Placeholder 3">
            <a:extLst>
              <a:ext uri="{FF2B5EF4-FFF2-40B4-BE49-F238E27FC236}">
                <a16:creationId xmlns:a16="http://schemas.microsoft.com/office/drawing/2014/main" id="{9F63B4C7-06F9-4306-9740-56D5DAB721C6}"/>
              </a:ext>
            </a:extLst>
          </p:cNvPr>
          <p:cNvSpPr>
            <a:spLocks noGrp="1"/>
          </p:cNvSpPr>
          <p:nvPr>
            <p:ph type="body" sz="quarter" idx="12"/>
          </p:nvPr>
        </p:nvSpPr>
        <p:spPr>
          <a:xfrm>
            <a:off x="2550159" y="1574800"/>
            <a:ext cx="9480973" cy="5191760"/>
          </a:xfrm>
        </p:spPr>
        <p:txBody>
          <a:bodyPr>
            <a:noAutofit/>
          </a:bodyPr>
          <a:lstStyle/>
          <a:p>
            <a:pPr marL="342900" indent="-342900">
              <a:buFont typeface="Wingdings" panose="05000000000000000000" pitchFamily="2" charset="2"/>
              <a:buChar char="§"/>
            </a:pPr>
            <a:r>
              <a:rPr lang="en-US" sz="1800" dirty="0"/>
              <a:t>Significant increase recently in recognition by governments in Canada and U.S. of role of CCUS in achieving long-term decarbonization objectives. </a:t>
            </a:r>
          </a:p>
          <a:p>
            <a:pPr marL="342900" indent="-342900">
              <a:buFont typeface="Wingdings" panose="05000000000000000000" pitchFamily="2" charset="2"/>
              <a:buChar char="§"/>
            </a:pPr>
            <a:r>
              <a:rPr lang="en-US" sz="1800" dirty="0"/>
              <a:t>In US, Senate just passed Bipartisan Infrastructure legislation including </a:t>
            </a:r>
            <a:r>
              <a:rPr lang="en-US" sz="1800" i="1" u="sng" dirty="0">
                <a:solidFill>
                  <a:srgbClr val="F77012"/>
                </a:solidFill>
                <a:effectLst/>
                <a:ea typeface="Calibri" panose="020F0502020204030204" pitchFamily="34" charset="0"/>
                <a:cs typeface="Calibri" panose="020F0502020204030204" pitchFamily="34" charset="0"/>
                <a:hlinkClick r:id="rId3"/>
              </a:rPr>
              <a:t>SCALE Act</a:t>
            </a:r>
            <a:r>
              <a:rPr lang="en-US" sz="1800" dirty="0">
                <a:solidFill>
                  <a:srgbClr val="75787B"/>
                </a:solidFill>
                <a:effectLst/>
                <a:ea typeface="Calibri" panose="020F0502020204030204" pitchFamily="34" charset="0"/>
                <a:cs typeface="Calibri" panose="020F0502020204030204" pitchFamily="34" charset="0"/>
              </a:rPr>
              <a:t> in its entirety to help finance the buildout of CO</a:t>
            </a:r>
            <a:r>
              <a:rPr lang="en-US" sz="1800" baseline="-25000" dirty="0">
                <a:solidFill>
                  <a:srgbClr val="75787B"/>
                </a:solidFill>
                <a:effectLst/>
                <a:ea typeface="Calibri" panose="020F0502020204030204" pitchFamily="34" charset="0"/>
                <a:cs typeface="Calibri" panose="020F0502020204030204" pitchFamily="34" charset="0"/>
              </a:rPr>
              <a:t>2</a:t>
            </a:r>
            <a:r>
              <a:rPr lang="en-US" sz="1800" dirty="0">
                <a:solidFill>
                  <a:srgbClr val="75787B"/>
                </a:solidFill>
                <a:effectLst/>
                <a:ea typeface="Calibri" panose="020F0502020204030204" pitchFamily="34" charset="0"/>
                <a:cs typeface="Calibri" panose="020F0502020204030204" pitchFamily="34" charset="0"/>
              </a:rPr>
              <a:t> transport and storage infrastructure.</a:t>
            </a:r>
            <a:endParaRPr lang="en-US" sz="1800" dirty="0"/>
          </a:p>
          <a:p>
            <a:pPr marL="342900" indent="-342900">
              <a:buFont typeface="Wingdings" panose="05000000000000000000" pitchFamily="2" charset="2"/>
              <a:buChar char="§"/>
            </a:pPr>
            <a:r>
              <a:rPr lang="en-US" sz="1800" dirty="0"/>
              <a:t>In Canada, importance of CCUS acknowledged in Federal Government December 2020 Climate Plan Update, and in related “Net-Zero Pathways” report released by Canadian Institute for Climate Choices.</a:t>
            </a:r>
          </a:p>
          <a:p>
            <a:pPr marL="342900" indent="-342900">
              <a:buFont typeface="Wingdings" panose="05000000000000000000" pitchFamily="2" charset="2"/>
              <a:buChar char="§"/>
            </a:pPr>
            <a:r>
              <a:rPr lang="en-US" sz="1800" dirty="0"/>
              <a:t>Alberta and Federal government CCUS Working Group to “explore opportunities with (CCUS) technology, and how Alberta can lead the way in setting up Canada to be a global leader in emissions-reducing technology.”</a:t>
            </a:r>
          </a:p>
          <a:p>
            <a:pPr marL="342900" indent="-342900">
              <a:buFont typeface="Wingdings" panose="05000000000000000000" pitchFamily="2" charset="2"/>
              <a:buChar char="§"/>
            </a:pPr>
            <a:r>
              <a:rPr lang="en-US" sz="1800" dirty="0"/>
              <a:t>Federal Government commitment in Budget 2021 to develop Investment Tax Credit to support accelerated deployment of CCUS, and continue funding for CCUS R&amp;D.</a:t>
            </a:r>
          </a:p>
          <a:p>
            <a:pPr marL="342900" indent="-342900">
              <a:buFont typeface="Wingdings" panose="05000000000000000000" pitchFamily="2" charset="2"/>
              <a:buChar char="§"/>
            </a:pPr>
            <a:r>
              <a:rPr lang="en-US" sz="1800" dirty="0"/>
              <a:t>Alberta Government undertaking competitive “CCUS Hub” process to develop transportation and sequestration components of CCUS infrastructure</a:t>
            </a:r>
          </a:p>
          <a:p>
            <a:pPr marL="342900" indent="-342900">
              <a:buFont typeface="Wingdings" panose="05000000000000000000" pitchFamily="2" charset="2"/>
              <a:buChar char="§"/>
            </a:pPr>
            <a:r>
              <a:rPr lang="en-US" sz="1800" dirty="0"/>
              <a:t>CCUS identified as an area for enhanced collaboration as part of June 2021 Canada/US MOU Concerning Cooperation on Energy</a:t>
            </a:r>
          </a:p>
          <a:p>
            <a:pPr marL="342900" indent="-342900">
              <a:buFont typeface="Wingdings" panose="05000000000000000000" pitchFamily="2" charset="2"/>
              <a:buChar char="§"/>
            </a:pPr>
            <a:endParaRPr lang="en-US" sz="1800" dirty="0"/>
          </a:p>
        </p:txBody>
      </p:sp>
      <p:pic>
        <p:nvPicPr>
          <p:cNvPr id="5" name="Picture Placeholder 4">
            <a:extLst>
              <a:ext uri="{FF2B5EF4-FFF2-40B4-BE49-F238E27FC236}">
                <a16:creationId xmlns:a16="http://schemas.microsoft.com/office/drawing/2014/main" id="{ADD0B3C1-0A5C-4889-BF85-0EC86EACBB78}"/>
              </a:ext>
            </a:extLst>
          </p:cNvPr>
          <p:cNvPicPr>
            <a:picLocks noGrp="1" noChangeAspect="1"/>
          </p:cNvPicPr>
          <p:nvPr>
            <p:ph type="pic" sz="quarter" idx="13"/>
          </p:nvPr>
        </p:nvPicPr>
        <p:blipFill>
          <a:blip r:embed="rId4"/>
          <a:srcRect t="139" b="139"/>
          <a:stretch>
            <a:fillRect/>
          </a:stretch>
        </p:blipFill>
        <p:spPr>
          <a:xfrm>
            <a:off x="0" y="0"/>
            <a:ext cx="2400300" cy="6858000"/>
          </a:xfrm>
          <a:prstGeom prst="rect">
            <a:avLst/>
          </a:prstGeom>
        </p:spPr>
      </p:pic>
    </p:spTree>
    <p:extLst>
      <p:ext uri="{BB962C8B-B14F-4D97-AF65-F5344CB8AC3E}">
        <p14:creationId xmlns:p14="http://schemas.microsoft.com/office/powerpoint/2010/main" val="2709750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CC0C-8E0B-4E73-927D-D10CA9BE799F}"/>
              </a:ext>
            </a:extLst>
          </p:cNvPr>
          <p:cNvSpPr>
            <a:spLocks noGrp="1"/>
          </p:cNvSpPr>
          <p:nvPr>
            <p:ph type="title"/>
          </p:nvPr>
        </p:nvSpPr>
        <p:spPr/>
        <p:txBody>
          <a:bodyPr/>
          <a:lstStyle/>
          <a:p>
            <a:r>
              <a:rPr lang="en-US" sz="2900" dirty="0"/>
              <a:t>Enabling Policy Framework</a:t>
            </a:r>
            <a:br>
              <a:rPr lang="en-US" dirty="0"/>
            </a:br>
            <a:r>
              <a:rPr lang="en-US" sz="2400" i="1" dirty="0"/>
              <a:t>Resolution of current policy initiatives can provide certainty to support long-term investment decisions</a:t>
            </a:r>
            <a:endParaRPr lang="en-US" i="1" dirty="0"/>
          </a:p>
        </p:txBody>
      </p:sp>
      <p:sp>
        <p:nvSpPr>
          <p:cNvPr id="6" name="Freeform: Shape 5">
            <a:extLst>
              <a:ext uri="{FF2B5EF4-FFF2-40B4-BE49-F238E27FC236}">
                <a16:creationId xmlns:a16="http://schemas.microsoft.com/office/drawing/2014/main" id="{B454906F-71ED-463F-BC65-1AC2C3529FA9}"/>
              </a:ext>
            </a:extLst>
          </p:cNvPr>
          <p:cNvSpPr/>
          <p:nvPr/>
        </p:nvSpPr>
        <p:spPr>
          <a:xfrm>
            <a:off x="2623457" y="1635423"/>
            <a:ext cx="8730343" cy="1522743"/>
          </a:xfrm>
          <a:custGeom>
            <a:avLst/>
            <a:gdLst>
              <a:gd name="connsiteX0" fmla="*/ 352432 w 2114550"/>
              <a:gd name="connsiteY0" fmla="*/ 0 h 5201920"/>
              <a:gd name="connsiteX1" fmla="*/ 1762118 w 2114550"/>
              <a:gd name="connsiteY1" fmla="*/ 0 h 5201920"/>
              <a:gd name="connsiteX2" fmla="*/ 2114550 w 2114550"/>
              <a:gd name="connsiteY2" fmla="*/ 352432 h 5201920"/>
              <a:gd name="connsiteX3" fmla="*/ 2114550 w 2114550"/>
              <a:gd name="connsiteY3" fmla="*/ 5201920 h 5201920"/>
              <a:gd name="connsiteX4" fmla="*/ 2114550 w 2114550"/>
              <a:gd name="connsiteY4" fmla="*/ 5201920 h 5201920"/>
              <a:gd name="connsiteX5" fmla="*/ 0 w 2114550"/>
              <a:gd name="connsiteY5" fmla="*/ 5201920 h 5201920"/>
              <a:gd name="connsiteX6" fmla="*/ 0 w 2114550"/>
              <a:gd name="connsiteY6" fmla="*/ 5201920 h 5201920"/>
              <a:gd name="connsiteX7" fmla="*/ 0 w 2114550"/>
              <a:gd name="connsiteY7" fmla="*/ 352432 h 5201920"/>
              <a:gd name="connsiteX8" fmla="*/ 352432 w 2114550"/>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0" h="5201920">
                <a:moveTo>
                  <a:pt x="2114550" y="867005"/>
                </a:moveTo>
                <a:lnTo>
                  <a:pt x="2114550" y="4334915"/>
                </a:lnTo>
                <a:cubicBezTo>
                  <a:pt x="2114550" y="4813749"/>
                  <a:pt x="2050410" y="5201919"/>
                  <a:pt x="1971288" y="5201919"/>
                </a:cubicBezTo>
                <a:lnTo>
                  <a:pt x="0" y="5201919"/>
                </a:lnTo>
                <a:lnTo>
                  <a:pt x="0" y="5201919"/>
                </a:lnTo>
                <a:lnTo>
                  <a:pt x="0" y="1"/>
                </a:lnTo>
                <a:lnTo>
                  <a:pt x="0" y="1"/>
                </a:lnTo>
                <a:lnTo>
                  <a:pt x="1971288" y="1"/>
                </a:lnTo>
                <a:cubicBezTo>
                  <a:pt x="2050410" y="1"/>
                  <a:pt x="2114550" y="388171"/>
                  <a:pt x="2114550" y="867005"/>
                </a:cubicBezTo>
                <a:close/>
              </a:path>
            </a:pathLst>
          </a:custGeom>
          <a:solidFill>
            <a:schemeClr val="tx1">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24790" tIns="215619" rIns="328014" bIns="215619" numCol="1" spcCol="1270" anchor="ctr" anchorCtr="0">
            <a:noAutofit/>
          </a:bodyPr>
          <a:lstStyle/>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Competitive process execution timelines need to facilitate pre-2030 capture projects</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Evaluation criteria need to prioritize connection to projects with earliest in-service dates</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Multiple hubs would facilitate proximity and reasonable costs for capture regions</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Capture facilities most capital-intensive and cost challenged component of CCUS chain</a:t>
            </a:r>
          </a:p>
        </p:txBody>
      </p:sp>
      <p:sp>
        <p:nvSpPr>
          <p:cNvPr id="7" name="Freeform: Shape 6">
            <a:extLst>
              <a:ext uri="{FF2B5EF4-FFF2-40B4-BE49-F238E27FC236}">
                <a16:creationId xmlns:a16="http://schemas.microsoft.com/office/drawing/2014/main" id="{C074A11C-428F-4458-B80F-975C4E935E2A}"/>
              </a:ext>
            </a:extLst>
          </p:cNvPr>
          <p:cNvSpPr/>
          <p:nvPr/>
        </p:nvSpPr>
        <p:spPr>
          <a:xfrm>
            <a:off x="870859" y="1578430"/>
            <a:ext cx="1861454" cy="1664264"/>
          </a:xfrm>
          <a:custGeom>
            <a:avLst/>
            <a:gdLst>
              <a:gd name="connsiteX0" fmla="*/ 0 w 2926080"/>
              <a:gd name="connsiteY0" fmla="*/ 440540 h 2643187"/>
              <a:gd name="connsiteX1" fmla="*/ 440540 w 2926080"/>
              <a:gd name="connsiteY1" fmla="*/ 0 h 2643187"/>
              <a:gd name="connsiteX2" fmla="*/ 2485540 w 2926080"/>
              <a:gd name="connsiteY2" fmla="*/ 0 h 2643187"/>
              <a:gd name="connsiteX3" fmla="*/ 2926080 w 2926080"/>
              <a:gd name="connsiteY3" fmla="*/ 440540 h 2643187"/>
              <a:gd name="connsiteX4" fmla="*/ 2926080 w 2926080"/>
              <a:gd name="connsiteY4" fmla="*/ 2202647 h 2643187"/>
              <a:gd name="connsiteX5" fmla="*/ 2485540 w 2926080"/>
              <a:gd name="connsiteY5" fmla="*/ 2643187 h 2643187"/>
              <a:gd name="connsiteX6" fmla="*/ 440540 w 2926080"/>
              <a:gd name="connsiteY6" fmla="*/ 2643187 h 2643187"/>
              <a:gd name="connsiteX7" fmla="*/ 0 w 2926080"/>
              <a:gd name="connsiteY7" fmla="*/ 2202647 h 2643187"/>
              <a:gd name="connsiteX8" fmla="*/ 0 w 2926080"/>
              <a:gd name="connsiteY8" fmla="*/ 440540 h 264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2643187">
                <a:moveTo>
                  <a:pt x="0" y="440540"/>
                </a:moveTo>
                <a:cubicBezTo>
                  <a:pt x="0" y="197236"/>
                  <a:pt x="197236" y="0"/>
                  <a:pt x="440540" y="0"/>
                </a:cubicBezTo>
                <a:lnTo>
                  <a:pt x="2485540" y="0"/>
                </a:lnTo>
                <a:cubicBezTo>
                  <a:pt x="2728844" y="0"/>
                  <a:pt x="2926080" y="197236"/>
                  <a:pt x="2926080" y="440540"/>
                </a:cubicBezTo>
                <a:lnTo>
                  <a:pt x="2926080" y="2202647"/>
                </a:lnTo>
                <a:cubicBezTo>
                  <a:pt x="2926080" y="2445951"/>
                  <a:pt x="2728844" y="2643187"/>
                  <a:pt x="2485540" y="2643187"/>
                </a:cubicBezTo>
                <a:lnTo>
                  <a:pt x="440540" y="2643187"/>
                </a:lnTo>
                <a:cubicBezTo>
                  <a:pt x="197236" y="2643187"/>
                  <a:pt x="0" y="2445951"/>
                  <a:pt x="0" y="2202647"/>
                </a:cubicBezTo>
                <a:lnTo>
                  <a:pt x="0" y="44054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680" tIns="252855" rIns="376680" bIns="25285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Alberta CCUS Hub</a:t>
            </a:r>
          </a:p>
        </p:txBody>
      </p:sp>
      <p:sp>
        <p:nvSpPr>
          <p:cNvPr id="11" name="Freeform: Shape 10">
            <a:extLst>
              <a:ext uri="{FF2B5EF4-FFF2-40B4-BE49-F238E27FC236}">
                <a16:creationId xmlns:a16="http://schemas.microsoft.com/office/drawing/2014/main" id="{8EAEE55F-9998-4A52-B3D7-4AD66BA6AC49}"/>
              </a:ext>
            </a:extLst>
          </p:cNvPr>
          <p:cNvSpPr/>
          <p:nvPr/>
        </p:nvSpPr>
        <p:spPr>
          <a:xfrm>
            <a:off x="2623453" y="3377137"/>
            <a:ext cx="8730343" cy="1522743"/>
          </a:xfrm>
          <a:custGeom>
            <a:avLst/>
            <a:gdLst>
              <a:gd name="connsiteX0" fmla="*/ 352432 w 2114550"/>
              <a:gd name="connsiteY0" fmla="*/ 0 h 5201920"/>
              <a:gd name="connsiteX1" fmla="*/ 1762118 w 2114550"/>
              <a:gd name="connsiteY1" fmla="*/ 0 h 5201920"/>
              <a:gd name="connsiteX2" fmla="*/ 2114550 w 2114550"/>
              <a:gd name="connsiteY2" fmla="*/ 352432 h 5201920"/>
              <a:gd name="connsiteX3" fmla="*/ 2114550 w 2114550"/>
              <a:gd name="connsiteY3" fmla="*/ 5201920 h 5201920"/>
              <a:gd name="connsiteX4" fmla="*/ 2114550 w 2114550"/>
              <a:gd name="connsiteY4" fmla="*/ 5201920 h 5201920"/>
              <a:gd name="connsiteX5" fmla="*/ 0 w 2114550"/>
              <a:gd name="connsiteY5" fmla="*/ 5201920 h 5201920"/>
              <a:gd name="connsiteX6" fmla="*/ 0 w 2114550"/>
              <a:gd name="connsiteY6" fmla="*/ 5201920 h 5201920"/>
              <a:gd name="connsiteX7" fmla="*/ 0 w 2114550"/>
              <a:gd name="connsiteY7" fmla="*/ 352432 h 5201920"/>
              <a:gd name="connsiteX8" fmla="*/ 352432 w 2114550"/>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0" h="5201920">
                <a:moveTo>
                  <a:pt x="2114550" y="867005"/>
                </a:moveTo>
                <a:lnTo>
                  <a:pt x="2114550" y="4334915"/>
                </a:lnTo>
                <a:cubicBezTo>
                  <a:pt x="2114550" y="4813749"/>
                  <a:pt x="2050410" y="5201919"/>
                  <a:pt x="1971288" y="5201919"/>
                </a:cubicBezTo>
                <a:lnTo>
                  <a:pt x="0" y="5201919"/>
                </a:lnTo>
                <a:lnTo>
                  <a:pt x="0" y="5201919"/>
                </a:lnTo>
                <a:lnTo>
                  <a:pt x="0" y="1"/>
                </a:lnTo>
                <a:lnTo>
                  <a:pt x="0" y="1"/>
                </a:lnTo>
                <a:lnTo>
                  <a:pt x="1971288" y="1"/>
                </a:lnTo>
                <a:cubicBezTo>
                  <a:pt x="2050410" y="1"/>
                  <a:pt x="2114550" y="388171"/>
                  <a:pt x="2114550" y="867005"/>
                </a:cubicBezTo>
                <a:close/>
              </a:path>
            </a:pathLst>
          </a:custGeom>
          <a:solidFill>
            <a:schemeClr val="tx1">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24790" tIns="215619" rIns="328014" bIns="215619" numCol="1" spcCol="1270" anchor="ctr" anchorCtr="0">
            <a:noAutofit/>
          </a:bodyPr>
          <a:lstStyle/>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A “direct pay” option that provides value of credit immediately is essential to value of program to investors and to pace of CCUS deployment across all industry sectors</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A direct pay approach is “bankable” for investors and enables lower-cost financing</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 Direct pay would align with key enhancement being pursued with U.S. 45Q  </a:t>
            </a:r>
          </a:p>
        </p:txBody>
      </p:sp>
      <p:sp>
        <p:nvSpPr>
          <p:cNvPr id="13" name="Freeform: Shape 12">
            <a:extLst>
              <a:ext uri="{FF2B5EF4-FFF2-40B4-BE49-F238E27FC236}">
                <a16:creationId xmlns:a16="http://schemas.microsoft.com/office/drawing/2014/main" id="{06EFD0EF-EB9F-44D4-B3B2-A78593FA8CB6}"/>
              </a:ext>
            </a:extLst>
          </p:cNvPr>
          <p:cNvSpPr/>
          <p:nvPr/>
        </p:nvSpPr>
        <p:spPr>
          <a:xfrm>
            <a:off x="870855" y="3265717"/>
            <a:ext cx="1861454" cy="1664264"/>
          </a:xfrm>
          <a:custGeom>
            <a:avLst/>
            <a:gdLst>
              <a:gd name="connsiteX0" fmla="*/ 0 w 2926080"/>
              <a:gd name="connsiteY0" fmla="*/ 440540 h 2643187"/>
              <a:gd name="connsiteX1" fmla="*/ 440540 w 2926080"/>
              <a:gd name="connsiteY1" fmla="*/ 0 h 2643187"/>
              <a:gd name="connsiteX2" fmla="*/ 2485540 w 2926080"/>
              <a:gd name="connsiteY2" fmla="*/ 0 h 2643187"/>
              <a:gd name="connsiteX3" fmla="*/ 2926080 w 2926080"/>
              <a:gd name="connsiteY3" fmla="*/ 440540 h 2643187"/>
              <a:gd name="connsiteX4" fmla="*/ 2926080 w 2926080"/>
              <a:gd name="connsiteY4" fmla="*/ 2202647 h 2643187"/>
              <a:gd name="connsiteX5" fmla="*/ 2485540 w 2926080"/>
              <a:gd name="connsiteY5" fmla="*/ 2643187 h 2643187"/>
              <a:gd name="connsiteX6" fmla="*/ 440540 w 2926080"/>
              <a:gd name="connsiteY6" fmla="*/ 2643187 h 2643187"/>
              <a:gd name="connsiteX7" fmla="*/ 0 w 2926080"/>
              <a:gd name="connsiteY7" fmla="*/ 2202647 h 2643187"/>
              <a:gd name="connsiteX8" fmla="*/ 0 w 2926080"/>
              <a:gd name="connsiteY8" fmla="*/ 440540 h 264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2643187">
                <a:moveTo>
                  <a:pt x="0" y="440540"/>
                </a:moveTo>
                <a:cubicBezTo>
                  <a:pt x="0" y="197236"/>
                  <a:pt x="197236" y="0"/>
                  <a:pt x="440540" y="0"/>
                </a:cubicBezTo>
                <a:lnTo>
                  <a:pt x="2485540" y="0"/>
                </a:lnTo>
                <a:cubicBezTo>
                  <a:pt x="2728844" y="0"/>
                  <a:pt x="2926080" y="197236"/>
                  <a:pt x="2926080" y="440540"/>
                </a:cubicBezTo>
                <a:lnTo>
                  <a:pt x="2926080" y="2202647"/>
                </a:lnTo>
                <a:cubicBezTo>
                  <a:pt x="2926080" y="2445951"/>
                  <a:pt x="2728844" y="2643187"/>
                  <a:pt x="2485540" y="2643187"/>
                </a:cubicBezTo>
                <a:lnTo>
                  <a:pt x="440540" y="2643187"/>
                </a:lnTo>
                <a:cubicBezTo>
                  <a:pt x="197236" y="2643187"/>
                  <a:pt x="0" y="2445951"/>
                  <a:pt x="0" y="2202647"/>
                </a:cubicBezTo>
                <a:lnTo>
                  <a:pt x="0" y="44054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680" tIns="252855" rIns="376680" bIns="25285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CCUS ITC</a:t>
            </a:r>
          </a:p>
        </p:txBody>
      </p:sp>
      <p:sp>
        <p:nvSpPr>
          <p:cNvPr id="14" name="Freeform: Shape 13">
            <a:extLst>
              <a:ext uri="{FF2B5EF4-FFF2-40B4-BE49-F238E27FC236}">
                <a16:creationId xmlns:a16="http://schemas.microsoft.com/office/drawing/2014/main" id="{C24973F0-1DA5-47C0-BE83-3277E7805288}"/>
              </a:ext>
            </a:extLst>
          </p:cNvPr>
          <p:cNvSpPr/>
          <p:nvPr/>
        </p:nvSpPr>
        <p:spPr>
          <a:xfrm>
            <a:off x="2612570" y="5075304"/>
            <a:ext cx="8730343" cy="1522743"/>
          </a:xfrm>
          <a:custGeom>
            <a:avLst/>
            <a:gdLst>
              <a:gd name="connsiteX0" fmla="*/ 352432 w 2114550"/>
              <a:gd name="connsiteY0" fmla="*/ 0 h 5201920"/>
              <a:gd name="connsiteX1" fmla="*/ 1762118 w 2114550"/>
              <a:gd name="connsiteY1" fmla="*/ 0 h 5201920"/>
              <a:gd name="connsiteX2" fmla="*/ 2114550 w 2114550"/>
              <a:gd name="connsiteY2" fmla="*/ 352432 h 5201920"/>
              <a:gd name="connsiteX3" fmla="*/ 2114550 w 2114550"/>
              <a:gd name="connsiteY3" fmla="*/ 5201920 h 5201920"/>
              <a:gd name="connsiteX4" fmla="*/ 2114550 w 2114550"/>
              <a:gd name="connsiteY4" fmla="*/ 5201920 h 5201920"/>
              <a:gd name="connsiteX5" fmla="*/ 0 w 2114550"/>
              <a:gd name="connsiteY5" fmla="*/ 5201920 h 5201920"/>
              <a:gd name="connsiteX6" fmla="*/ 0 w 2114550"/>
              <a:gd name="connsiteY6" fmla="*/ 5201920 h 5201920"/>
              <a:gd name="connsiteX7" fmla="*/ 0 w 2114550"/>
              <a:gd name="connsiteY7" fmla="*/ 352432 h 5201920"/>
              <a:gd name="connsiteX8" fmla="*/ 352432 w 2114550"/>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0" h="5201920">
                <a:moveTo>
                  <a:pt x="2114550" y="867005"/>
                </a:moveTo>
                <a:lnTo>
                  <a:pt x="2114550" y="4334915"/>
                </a:lnTo>
                <a:cubicBezTo>
                  <a:pt x="2114550" y="4813749"/>
                  <a:pt x="2050410" y="5201919"/>
                  <a:pt x="1971288" y="5201919"/>
                </a:cubicBezTo>
                <a:lnTo>
                  <a:pt x="0" y="5201919"/>
                </a:lnTo>
                <a:lnTo>
                  <a:pt x="0" y="5201919"/>
                </a:lnTo>
                <a:lnTo>
                  <a:pt x="0" y="1"/>
                </a:lnTo>
                <a:lnTo>
                  <a:pt x="0" y="1"/>
                </a:lnTo>
                <a:lnTo>
                  <a:pt x="1971288" y="1"/>
                </a:lnTo>
                <a:cubicBezTo>
                  <a:pt x="2050410" y="1"/>
                  <a:pt x="2114550" y="388171"/>
                  <a:pt x="2114550" y="867005"/>
                </a:cubicBezTo>
                <a:close/>
              </a:path>
            </a:pathLst>
          </a:custGeom>
          <a:solidFill>
            <a:schemeClr val="tx1">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24790" tIns="215619" rIns="328014" bIns="215619" numCol="1" spcCol="1270" anchor="ctr" anchorCtr="0">
            <a:noAutofit/>
          </a:bodyPr>
          <a:lstStyle/>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Project economics reflect carbon price escalation to $170/t by 2030, and compliance costs and EPC value relative to current Alberta TIER stringency of 0.37 t//MWh.</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Potential for policy changes that affect core assumptions, including carbon market structure, creates significant investment risk and raises required investment returns </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7070"/>
                </a:solidFill>
                <a:effectLst/>
                <a:uLnTx/>
                <a:uFillTx/>
                <a:latin typeface="Arial" panose="020B0604020202020204"/>
                <a:ea typeface="+mn-ea"/>
                <a:cs typeface="+mn-cs"/>
              </a:rPr>
              <a:t>Commercial agreements between governments and proponents to keep proponents whole in event of carbon policy-related changes would address “policy gap.”  </a:t>
            </a:r>
          </a:p>
        </p:txBody>
      </p:sp>
      <p:sp>
        <p:nvSpPr>
          <p:cNvPr id="15" name="Freeform: Shape 14">
            <a:extLst>
              <a:ext uri="{FF2B5EF4-FFF2-40B4-BE49-F238E27FC236}">
                <a16:creationId xmlns:a16="http://schemas.microsoft.com/office/drawing/2014/main" id="{0E115962-815D-4E34-B9BB-7ED7F8E42A3C}"/>
              </a:ext>
            </a:extLst>
          </p:cNvPr>
          <p:cNvSpPr/>
          <p:nvPr/>
        </p:nvSpPr>
        <p:spPr>
          <a:xfrm>
            <a:off x="859972" y="4963884"/>
            <a:ext cx="1861454" cy="1664264"/>
          </a:xfrm>
          <a:custGeom>
            <a:avLst/>
            <a:gdLst>
              <a:gd name="connsiteX0" fmla="*/ 0 w 2926080"/>
              <a:gd name="connsiteY0" fmla="*/ 440540 h 2643187"/>
              <a:gd name="connsiteX1" fmla="*/ 440540 w 2926080"/>
              <a:gd name="connsiteY1" fmla="*/ 0 h 2643187"/>
              <a:gd name="connsiteX2" fmla="*/ 2485540 w 2926080"/>
              <a:gd name="connsiteY2" fmla="*/ 0 h 2643187"/>
              <a:gd name="connsiteX3" fmla="*/ 2926080 w 2926080"/>
              <a:gd name="connsiteY3" fmla="*/ 440540 h 2643187"/>
              <a:gd name="connsiteX4" fmla="*/ 2926080 w 2926080"/>
              <a:gd name="connsiteY4" fmla="*/ 2202647 h 2643187"/>
              <a:gd name="connsiteX5" fmla="*/ 2485540 w 2926080"/>
              <a:gd name="connsiteY5" fmla="*/ 2643187 h 2643187"/>
              <a:gd name="connsiteX6" fmla="*/ 440540 w 2926080"/>
              <a:gd name="connsiteY6" fmla="*/ 2643187 h 2643187"/>
              <a:gd name="connsiteX7" fmla="*/ 0 w 2926080"/>
              <a:gd name="connsiteY7" fmla="*/ 2202647 h 2643187"/>
              <a:gd name="connsiteX8" fmla="*/ 0 w 2926080"/>
              <a:gd name="connsiteY8" fmla="*/ 440540 h 264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2643187">
                <a:moveTo>
                  <a:pt x="0" y="440540"/>
                </a:moveTo>
                <a:cubicBezTo>
                  <a:pt x="0" y="197236"/>
                  <a:pt x="197236" y="0"/>
                  <a:pt x="440540" y="0"/>
                </a:cubicBezTo>
                <a:lnTo>
                  <a:pt x="2485540" y="0"/>
                </a:lnTo>
                <a:cubicBezTo>
                  <a:pt x="2728844" y="0"/>
                  <a:pt x="2926080" y="197236"/>
                  <a:pt x="2926080" y="440540"/>
                </a:cubicBezTo>
                <a:lnTo>
                  <a:pt x="2926080" y="2202647"/>
                </a:lnTo>
                <a:cubicBezTo>
                  <a:pt x="2926080" y="2445951"/>
                  <a:pt x="2728844" y="2643187"/>
                  <a:pt x="2485540" y="2643187"/>
                </a:cubicBezTo>
                <a:lnTo>
                  <a:pt x="440540" y="2643187"/>
                </a:lnTo>
                <a:cubicBezTo>
                  <a:pt x="197236" y="2643187"/>
                  <a:pt x="0" y="2445951"/>
                  <a:pt x="0" y="2202647"/>
                </a:cubicBezTo>
                <a:lnTo>
                  <a:pt x="0" y="44054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6680" tIns="252855" rIns="376680" bIns="25285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Carbon Policy &amp; Markets</a:t>
            </a:r>
          </a:p>
        </p:txBody>
      </p:sp>
    </p:spTree>
    <p:extLst>
      <p:ext uri="{BB962C8B-B14F-4D97-AF65-F5344CB8AC3E}">
        <p14:creationId xmlns:p14="http://schemas.microsoft.com/office/powerpoint/2010/main" val="3322569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8DA45EF-5070-4425-A3EA-6CD43D32A89A}"/>
              </a:ext>
            </a:extLst>
          </p:cNvPr>
          <p:cNvSpPr/>
          <p:nvPr/>
        </p:nvSpPr>
        <p:spPr>
          <a:xfrm rot="5400000">
            <a:off x="5057314" y="-276685"/>
            <a:ext cx="6867095" cy="74022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67ABB643-3D69-4B34-BC6B-631413A382D6}"/>
              </a:ext>
            </a:extLst>
          </p:cNvPr>
          <p:cNvSpPr txBox="1"/>
          <p:nvPr/>
        </p:nvSpPr>
        <p:spPr>
          <a:xfrm>
            <a:off x="5434381" y="1683902"/>
            <a:ext cx="656039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a:ea typeface="ＭＳ Ｐゴシック" charset="-128"/>
                <a:cs typeface="+mn-cs"/>
              </a:rPr>
              <a:t>Keep the conversation going. Follow us at: </a:t>
            </a:r>
            <a:endParaRPr kumimoji="0" lang="en-CA" sz="3200" b="0" i="0" u="none" strike="noStrike" kern="1200" cap="none" spc="0" normalizeH="0" baseline="0" noProof="0">
              <a:ln>
                <a:noFill/>
              </a:ln>
              <a:solidFill>
                <a:srgbClr val="FFFFFF"/>
              </a:solidFill>
              <a:effectLst/>
              <a:uLnTx/>
              <a:uFillTx/>
              <a:latin typeface="Arial" panose="020B0604020202020204"/>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15563"/>
              </a:solidFill>
              <a:effectLst/>
              <a:uLnTx/>
              <a:uFillTx/>
              <a:latin typeface="Arial" panose="020B0604020202020204"/>
              <a:ea typeface="ＭＳ Ｐゴシック" charset="-128"/>
              <a:cs typeface="+mn-cs"/>
            </a:endParaRPr>
          </a:p>
        </p:txBody>
      </p:sp>
      <p:sp>
        <p:nvSpPr>
          <p:cNvPr id="23" name="Title 1">
            <a:extLst>
              <a:ext uri="{FF2B5EF4-FFF2-40B4-BE49-F238E27FC236}">
                <a16:creationId xmlns:a16="http://schemas.microsoft.com/office/drawing/2014/main" id="{37C8A52B-EDFA-478D-8F49-C953C531A955}"/>
              </a:ext>
            </a:extLst>
          </p:cNvPr>
          <p:cNvSpPr txBox="1">
            <a:spLocks/>
          </p:cNvSpPr>
          <p:nvPr/>
        </p:nvSpPr>
        <p:spPr>
          <a:xfrm>
            <a:off x="5477946" y="4220001"/>
            <a:ext cx="1445740" cy="363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j-ea"/>
                <a:cs typeface="+mj-cs"/>
                <a:hlinkClick r:id="rId3">
                  <a:extLst>
                    <a:ext uri="{A12FA001-AC4F-418D-AE19-62706E023703}">
                      <ahyp:hlinkClr xmlns:ahyp="http://schemas.microsoft.com/office/drawing/2018/hyperlinkcolor" val="tx"/>
                    </a:ext>
                  </a:extLst>
                </a:hlinkClick>
              </a:rPr>
              <a:t>@</a:t>
            </a:r>
            <a:r>
              <a:rPr kumimoji="0" lang="en-US" sz="1400" b="0" i="0" u="none" strike="noStrike" kern="1200" cap="none" spc="0" normalizeH="0" baseline="0" noProof="0" err="1">
                <a:ln>
                  <a:noFill/>
                </a:ln>
                <a:solidFill>
                  <a:srgbClr val="FFFFFF"/>
                </a:solidFill>
                <a:effectLst/>
                <a:uLnTx/>
                <a:uFillTx/>
                <a:latin typeface="Arial" panose="020B0604020202020204"/>
                <a:ea typeface="+mj-ea"/>
                <a:cs typeface="+mj-cs"/>
                <a:hlinkClick r:id="rId3">
                  <a:extLst>
                    <a:ext uri="{A12FA001-AC4F-418D-AE19-62706E023703}">
                      <ahyp:hlinkClr xmlns:ahyp="http://schemas.microsoft.com/office/drawing/2018/hyperlinkcolor" val="tx"/>
                    </a:ext>
                  </a:extLst>
                </a:hlinkClick>
              </a:rPr>
              <a:t>capitalpower</a:t>
            </a:r>
            <a:endParaRPr kumimoji="0" lang="en-US" sz="1400" b="0" i="0" u="none" strike="noStrike" kern="1200" cap="none" spc="0" normalizeH="0" baseline="0" noProof="0">
              <a:ln>
                <a:noFill/>
              </a:ln>
              <a:solidFill>
                <a:srgbClr val="FFFFFF"/>
              </a:solidFill>
              <a:effectLst/>
              <a:uLnTx/>
              <a:uFillTx/>
              <a:latin typeface="Arial" panose="020B0604020202020204"/>
              <a:ea typeface="+mj-ea"/>
              <a:cs typeface="+mj-cs"/>
            </a:endParaRPr>
          </a:p>
        </p:txBody>
      </p:sp>
      <p:sp>
        <p:nvSpPr>
          <p:cNvPr id="24" name="Title 1">
            <a:extLst>
              <a:ext uri="{FF2B5EF4-FFF2-40B4-BE49-F238E27FC236}">
                <a16:creationId xmlns:a16="http://schemas.microsoft.com/office/drawing/2014/main" id="{00EAAECC-1C96-42C3-9DA8-A3B20B533571}"/>
              </a:ext>
            </a:extLst>
          </p:cNvPr>
          <p:cNvSpPr txBox="1">
            <a:spLocks/>
          </p:cNvSpPr>
          <p:nvPr/>
        </p:nvSpPr>
        <p:spPr>
          <a:xfrm>
            <a:off x="6923686" y="4086588"/>
            <a:ext cx="1960765" cy="449460"/>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a:ln>
                  <a:noFill/>
                </a:ln>
                <a:solidFill>
                  <a:srgbClr val="FFFFFF"/>
                </a:solidFill>
                <a:effectLst/>
                <a:uLnTx/>
                <a:uFillTx/>
                <a:latin typeface="Arial" panose="020B0604020202020204"/>
                <a:ea typeface="+mj-ea"/>
                <a:cs typeface="+mj-cs"/>
                <a:hlinkClick r:id="rId4">
                  <a:extLst>
                    <a:ext uri="{A12FA001-AC4F-418D-AE19-62706E023703}">
                      <ahyp:hlinkClr xmlns:ahyp="http://schemas.microsoft.com/office/drawing/2018/hyperlinkcolor" val="tx"/>
                    </a:ext>
                  </a:extLst>
                </a:hlinkClick>
              </a:rPr>
              <a:t>@capital-power</a:t>
            </a:r>
            <a:endParaRPr kumimoji="0" lang="en-US" sz="3500" b="0" i="0" u="none" strike="noStrike" kern="1200" cap="none" spc="0" normalizeH="0" baseline="0" noProof="0">
              <a:ln>
                <a:noFill/>
              </a:ln>
              <a:solidFill>
                <a:srgbClr val="FFFFFF"/>
              </a:solidFill>
              <a:effectLst/>
              <a:uLnTx/>
              <a:uFillTx/>
              <a:latin typeface="Arial" panose="020B0604020202020204"/>
              <a:ea typeface="+mj-ea"/>
              <a:cs typeface="+mj-cs"/>
            </a:endParaRPr>
          </a:p>
        </p:txBody>
      </p:sp>
      <p:sp>
        <p:nvSpPr>
          <p:cNvPr id="25" name="Title 1">
            <a:extLst>
              <a:ext uri="{FF2B5EF4-FFF2-40B4-BE49-F238E27FC236}">
                <a16:creationId xmlns:a16="http://schemas.microsoft.com/office/drawing/2014/main" id="{0939BF6A-D642-4D96-A12A-13E5B1559330}"/>
              </a:ext>
            </a:extLst>
          </p:cNvPr>
          <p:cNvSpPr txBox="1">
            <a:spLocks/>
          </p:cNvSpPr>
          <p:nvPr/>
        </p:nvSpPr>
        <p:spPr>
          <a:xfrm>
            <a:off x="8396831" y="4217328"/>
            <a:ext cx="2245824" cy="368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j-ea"/>
                <a:cs typeface="+mj-cs"/>
                <a:hlinkClick r:id="rId5">
                  <a:extLst>
                    <a:ext uri="{A12FA001-AC4F-418D-AE19-62706E023703}">
                      <ahyp:hlinkClr xmlns:ahyp="http://schemas.microsoft.com/office/drawing/2018/hyperlinkcolor" val="tx"/>
                    </a:ext>
                  </a:extLst>
                </a:hlinkClick>
              </a:rPr>
              <a:t>@</a:t>
            </a:r>
            <a:r>
              <a:rPr kumimoji="0" lang="en-US" sz="1400" b="0" i="0" u="none" strike="noStrike" kern="1200" cap="none" spc="0" normalizeH="0" baseline="0" noProof="0" err="1">
                <a:ln>
                  <a:noFill/>
                </a:ln>
                <a:solidFill>
                  <a:srgbClr val="FFFFFF"/>
                </a:solidFill>
                <a:effectLst/>
                <a:uLnTx/>
                <a:uFillTx/>
                <a:latin typeface="Arial" panose="020B0604020202020204"/>
                <a:ea typeface="+mj-ea"/>
                <a:cs typeface="+mj-cs"/>
                <a:hlinkClick r:id="rId5">
                  <a:extLst>
                    <a:ext uri="{A12FA001-AC4F-418D-AE19-62706E023703}">
                      <ahyp:hlinkClr xmlns:ahyp="http://schemas.microsoft.com/office/drawing/2018/hyperlinkcolor" val="tx"/>
                    </a:ext>
                  </a:extLst>
                </a:hlinkClick>
              </a:rPr>
              <a:t>capitalpowercommunity</a:t>
            </a:r>
            <a:endParaRPr kumimoji="0" lang="en-US" sz="1400" b="0" i="0" u="none" strike="noStrike" kern="1200" cap="none" spc="0" normalizeH="0" baseline="0" noProof="0">
              <a:ln>
                <a:noFill/>
              </a:ln>
              <a:solidFill>
                <a:srgbClr val="FFFFFF"/>
              </a:solidFill>
              <a:effectLst/>
              <a:uLnTx/>
              <a:uFillTx/>
              <a:latin typeface="Arial" panose="020B0604020202020204"/>
              <a:ea typeface="+mj-ea"/>
              <a:cs typeface="+mj-cs"/>
            </a:endParaRPr>
          </a:p>
        </p:txBody>
      </p:sp>
      <p:pic>
        <p:nvPicPr>
          <p:cNvPr id="30" name="Picture 29">
            <a:extLst>
              <a:ext uri="{FF2B5EF4-FFF2-40B4-BE49-F238E27FC236}">
                <a16:creationId xmlns:a16="http://schemas.microsoft.com/office/drawing/2014/main" id="{43C02A3C-9ED8-447A-8F07-D17BD079A6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282" y="2404725"/>
            <a:ext cx="3689741" cy="2213845"/>
          </a:xfrm>
          <a:prstGeom prst="rect">
            <a:avLst/>
          </a:prstGeom>
        </p:spPr>
      </p:pic>
      <p:pic>
        <p:nvPicPr>
          <p:cNvPr id="43" name="Picture 42">
            <a:extLst>
              <a:ext uri="{FF2B5EF4-FFF2-40B4-BE49-F238E27FC236}">
                <a16:creationId xmlns:a16="http://schemas.microsoft.com/office/drawing/2014/main" id="{3ABA46E2-F881-458C-80B3-1405D0DD77BE}"/>
              </a:ext>
            </a:extLst>
          </p:cNvPr>
          <p:cNvPicPr>
            <a:picLocks noChangeAspect="1"/>
          </p:cNvPicPr>
          <p:nvPr/>
        </p:nvPicPr>
        <p:blipFill>
          <a:blip r:embed="rId7"/>
          <a:stretch>
            <a:fillRect/>
          </a:stretch>
        </p:blipFill>
        <p:spPr>
          <a:xfrm>
            <a:off x="7012281" y="2878743"/>
            <a:ext cx="1281583" cy="1287744"/>
          </a:xfrm>
          <a:prstGeom prst="rect">
            <a:avLst/>
          </a:prstGeom>
          <a:solidFill>
            <a:schemeClr val="accent1"/>
          </a:solidFill>
        </p:spPr>
      </p:pic>
      <p:pic>
        <p:nvPicPr>
          <p:cNvPr id="45" name="Picture 44">
            <a:extLst>
              <a:ext uri="{FF2B5EF4-FFF2-40B4-BE49-F238E27FC236}">
                <a16:creationId xmlns:a16="http://schemas.microsoft.com/office/drawing/2014/main" id="{A33FD300-1B21-4B45-8E93-FA161FCBEE8A}"/>
              </a:ext>
            </a:extLst>
          </p:cNvPr>
          <p:cNvPicPr>
            <a:picLocks noChangeAspect="1"/>
          </p:cNvPicPr>
          <p:nvPr/>
        </p:nvPicPr>
        <p:blipFill>
          <a:blip r:embed="rId8"/>
          <a:stretch>
            <a:fillRect/>
          </a:stretch>
        </p:blipFill>
        <p:spPr>
          <a:xfrm>
            <a:off x="8491317" y="2873733"/>
            <a:ext cx="1281583" cy="1287744"/>
          </a:xfrm>
          <a:prstGeom prst="rect">
            <a:avLst/>
          </a:prstGeom>
          <a:solidFill>
            <a:schemeClr val="accent1"/>
          </a:solidFill>
        </p:spPr>
      </p:pic>
      <p:pic>
        <p:nvPicPr>
          <p:cNvPr id="47" name="Picture 46">
            <a:extLst>
              <a:ext uri="{FF2B5EF4-FFF2-40B4-BE49-F238E27FC236}">
                <a16:creationId xmlns:a16="http://schemas.microsoft.com/office/drawing/2014/main" id="{A31D1839-0D51-4D46-B0EA-83286287358A}"/>
              </a:ext>
            </a:extLst>
          </p:cNvPr>
          <p:cNvPicPr>
            <a:picLocks noChangeAspect="1"/>
          </p:cNvPicPr>
          <p:nvPr/>
        </p:nvPicPr>
        <p:blipFill>
          <a:blip r:embed="rId9"/>
          <a:stretch>
            <a:fillRect/>
          </a:stretch>
        </p:blipFill>
        <p:spPr>
          <a:xfrm>
            <a:off x="5539397" y="2893984"/>
            <a:ext cx="1281583" cy="1287744"/>
          </a:xfrm>
          <a:prstGeom prst="rect">
            <a:avLst/>
          </a:prstGeom>
          <a:solidFill>
            <a:schemeClr val="accent1"/>
          </a:solidFill>
        </p:spPr>
      </p:pic>
      <p:sp>
        <p:nvSpPr>
          <p:cNvPr id="26" name="TextBox 25">
            <a:extLst>
              <a:ext uri="{FF2B5EF4-FFF2-40B4-BE49-F238E27FC236}">
                <a16:creationId xmlns:a16="http://schemas.microsoft.com/office/drawing/2014/main" id="{7F844ABC-3B5B-4E02-B336-546DA573FF58}"/>
              </a:ext>
            </a:extLst>
          </p:cNvPr>
          <p:cNvSpPr txBox="1"/>
          <p:nvPr/>
        </p:nvSpPr>
        <p:spPr>
          <a:xfrm>
            <a:off x="1069668" y="5800165"/>
            <a:ext cx="27409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425563"/>
                </a:solidFill>
                <a:effectLst/>
                <a:uLnTx/>
                <a:uFillTx/>
                <a:latin typeface="Arial" panose="020B0604020202020204"/>
                <a:ea typeface="ＭＳ Ｐゴシック" charset="-128"/>
                <a:cs typeface="+mn-cs"/>
                <a:hlinkClick r:id="rId10">
                  <a:extLst>
                    <a:ext uri="{A12FA001-AC4F-418D-AE19-62706E023703}">
                      <ahyp:hlinkClr xmlns:ahyp="http://schemas.microsoft.com/office/drawing/2018/hyperlinkcolor" val="tx"/>
                    </a:ext>
                  </a:extLst>
                </a:hlinkClick>
              </a:rPr>
              <a:t>capitalpower.com</a:t>
            </a:r>
            <a:endParaRPr kumimoji="0" lang="en-CA" sz="1800" b="1" i="0" u="none" strike="noStrike" kern="1200" cap="none" spc="0" normalizeH="0" baseline="0" noProof="0">
              <a:ln>
                <a:noFill/>
              </a:ln>
              <a:solidFill>
                <a:srgbClr val="425563"/>
              </a:solidFill>
              <a:effectLst/>
              <a:uLnTx/>
              <a:uFillTx/>
              <a:latin typeface="Arial" panose="020B0604020202020204"/>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ＭＳ Ｐゴシック" charset="-128"/>
              <a:cs typeface="+mn-cs"/>
            </a:endParaRPr>
          </a:p>
        </p:txBody>
      </p:sp>
    </p:spTree>
    <p:extLst>
      <p:ext uri="{BB962C8B-B14F-4D97-AF65-F5344CB8AC3E}">
        <p14:creationId xmlns:p14="http://schemas.microsoft.com/office/powerpoint/2010/main" val="747059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0823EC8-CE02-4F6C-AB06-3EB574D77548}"/>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a:stretch/>
        </p:blipFill>
        <p:spPr/>
      </p:pic>
      <p:sp>
        <p:nvSpPr>
          <p:cNvPr id="8" name="Title 3">
            <a:extLst>
              <a:ext uri="{FF2B5EF4-FFF2-40B4-BE49-F238E27FC236}">
                <a16:creationId xmlns:a16="http://schemas.microsoft.com/office/drawing/2014/main" id="{881F9B49-1083-4801-A2C0-BE962FB28A44}"/>
              </a:ext>
            </a:extLst>
          </p:cNvPr>
          <p:cNvSpPr>
            <a:spLocks noGrp="1"/>
          </p:cNvSpPr>
          <p:nvPr>
            <p:ph type="title"/>
          </p:nvPr>
        </p:nvSpPr>
        <p:spPr>
          <a:xfrm>
            <a:off x="2737287" y="5588680"/>
            <a:ext cx="5234253" cy="548640"/>
          </a:xfrm>
        </p:spPr>
        <p:txBody>
          <a:bodyPr>
            <a:noAutofit/>
          </a:bodyPr>
          <a:lstStyle/>
          <a:p>
            <a:pPr>
              <a:lnSpc>
                <a:spcPct val="100000"/>
              </a:lnSpc>
              <a:spcBef>
                <a:spcPts val="600"/>
              </a:spcBef>
              <a:spcAft>
                <a:spcPts val="1200"/>
              </a:spcAft>
            </a:pPr>
            <a:r>
              <a:rPr lang="en-US" sz="2500" b="1" dirty="0">
                <a:latin typeface="Raleway SemiBold" panose="020B0604020202020204" charset="0"/>
              </a:rPr>
              <a:t>The Climate Revolution</a:t>
            </a:r>
            <a:endParaRPr lang="en-CA" sz="2500" b="1" dirty="0">
              <a:latin typeface="Raleway SemiBold" panose="020B0604020202020204" charset="0"/>
            </a:endParaRPr>
          </a:p>
        </p:txBody>
      </p:sp>
      <p:sp>
        <p:nvSpPr>
          <p:cNvPr id="24" name="Text Placeholder 23">
            <a:extLst>
              <a:ext uri="{FF2B5EF4-FFF2-40B4-BE49-F238E27FC236}">
                <a16:creationId xmlns:a16="http://schemas.microsoft.com/office/drawing/2014/main" id="{2E4E5661-36C8-49C1-A04C-E893D5706378}"/>
              </a:ext>
            </a:extLst>
          </p:cNvPr>
          <p:cNvSpPr>
            <a:spLocks noGrp="1"/>
          </p:cNvSpPr>
          <p:nvPr>
            <p:ph type="body" idx="37"/>
          </p:nvPr>
        </p:nvSpPr>
        <p:spPr/>
        <p:txBody>
          <a:bodyPr/>
          <a:lstStyle/>
          <a:p>
            <a:r>
              <a:rPr lang="es-MX" dirty="0"/>
              <a:t>………………………………………………………………………………………………………………</a:t>
            </a:r>
            <a:endParaRPr lang="en-CA" dirty="0"/>
          </a:p>
        </p:txBody>
      </p:sp>
      <p:sp>
        <p:nvSpPr>
          <p:cNvPr id="25" name="TextBox 24">
            <a:extLst>
              <a:ext uri="{FF2B5EF4-FFF2-40B4-BE49-F238E27FC236}">
                <a16:creationId xmlns:a16="http://schemas.microsoft.com/office/drawing/2014/main" id="{01C56E7D-8F20-46C0-883A-9566A2B62E43}"/>
              </a:ext>
            </a:extLst>
          </p:cNvPr>
          <p:cNvSpPr txBox="1"/>
          <p:nvPr/>
        </p:nvSpPr>
        <p:spPr>
          <a:xfrm>
            <a:off x="8733662" y="6398438"/>
            <a:ext cx="312724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Roboto Light"/>
                <a:ea typeface="ＭＳ Ｐゴシック" charset="-128"/>
                <a:cs typeface="+mn-cs"/>
              </a:rPr>
              <a:t>Copyright © 2021 – Carbon Engineering Ltd.</a:t>
            </a:r>
          </a:p>
        </p:txBody>
      </p:sp>
      <p:sp>
        <p:nvSpPr>
          <p:cNvPr id="17" name="Title 3">
            <a:extLst>
              <a:ext uri="{FF2B5EF4-FFF2-40B4-BE49-F238E27FC236}">
                <a16:creationId xmlns:a16="http://schemas.microsoft.com/office/drawing/2014/main" id="{2B39B7DF-2BD0-46CE-B581-0BC3623118E1}"/>
              </a:ext>
            </a:extLst>
          </p:cNvPr>
          <p:cNvSpPr txBox="1">
            <a:spLocks/>
          </p:cNvSpPr>
          <p:nvPr/>
        </p:nvSpPr>
        <p:spPr>
          <a:xfrm>
            <a:off x="2737287" y="6121348"/>
            <a:ext cx="5158053" cy="358884"/>
          </a:xfrm>
          <a:prstGeom prst="rect">
            <a:avLst/>
          </a:prstGeom>
        </p:spPr>
        <p:txBody>
          <a:bodyPr vert="horz" lIns="91440" tIns="0" rIns="91440" bIns="45720" rtlCol="0" anchor="ctr">
            <a:normAutofit fontScale="92500"/>
          </a:bodyPr>
          <a:lstStyle>
            <a:lvl1pPr algn="l" defTabSz="914400" rtl="0" eaLnBrk="1" latinLnBrk="0" hangingPunct="1">
              <a:lnSpc>
                <a:spcPct val="114000"/>
              </a:lnSpc>
              <a:spcBef>
                <a:spcPct val="0"/>
              </a:spcBef>
              <a:buNone/>
              <a:defRPr lang="en-CA" sz="3600" kern="1200" dirty="0">
                <a:solidFill>
                  <a:schemeClr val="bg1"/>
                </a:solidFill>
                <a:latin typeface="+mj-lt"/>
                <a:ea typeface="+mn-ea"/>
                <a:cs typeface="Arial" panose="020B0604020202020204" pitchFamily="34" charset="0"/>
              </a:defRPr>
            </a:lvl1p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000" b="1" i="0" u="none" strike="noStrike" kern="1200" cap="none" spc="100" normalizeH="0" baseline="0" noProof="0" dirty="0">
                <a:ln>
                  <a:noFill/>
                </a:ln>
                <a:solidFill>
                  <a:srgbClr val="4598AA"/>
                </a:solidFill>
                <a:effectLst/>
                <a:uLnTx/>
                <a:uFillTx/>
                <a:latin typeface="Raleway SemiBold" panose="020B0703030101060003" pitchFamily="34" charset="0"/>
                <a:ea typeface="Roboto" panose="02000000000000000000" pitchFamily="2" charset="0"/>
                <a:cs typeface="Roboto" panose="02000000000000000000" pitchFamily="2" charset="0"/>
              </a:rPr>
              <a:t>AND HOW DIRECT AIR CAPTURE WILL ENABLE CLEAN INFRASTRUCTURE,  MITIGATE RISK, AND PROVIDE AFFORDABLE NET-ZERO SOLUTIONS</a:t>
            </a:r>
          </a:p>
        </p:txBody>
      </p:sp>
      <p:pic>
        <p:nvPicPr>
          <p:cNvPr id="20" name="Picture Placeholder 8">
            <a:extLst>
              <a:ext uri="{FF2B5EF4-FFF2-40B4-BE49-F238E27FC236}">
                <a16:creationId xmlns:a16="http://schemas.microsoft.com/office/drawing/2014/main" id="{5C08F816-8F44-4EE3-83FD-B22CC4AC709C}"/>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524312" y="493898"/>
            <a:ext cx="2212975" cy="738187"/>
          </a:xfrm>
        </p:spPr>
      </p:pic>
      <p:sp>
        <p:nvSpPr>
          <p:cNvPr id="40" name="Text Placeholder 17">
            <a:extLst>
              <a:ext uri="{FF2B5EF4-FFF2-40B4-BE49-F238E27FC236}">
                <a16:creationId xmlns:a16="http://schemas.microsoft.com/office/drawing/2014/main" id="{188B9493-2913-437F-A577-AF8F5474AE6E}"/>
              </a:ext>
            </a:extLst>
          </p:cNvPr>
          <p:cNvSpPr txBox="1">
            <a:spLocks/>
          </p:cNvSpPr>
          <p:nvPr/>
        </p:nvSpPr>
        <p:spPr>
          <a:xfrm>
            <a:off x="8733662" y="5347063"/>
            <a:ext cx="3122617" cy="719665"/>
          </a:xfrm>
          <a:prstGeom prst="rect">
            <a:avLst/>
          </a:prstGeom>
        </p:spPr>
        <p:txBody>
          <a:bodyPr vert="horz" lIns="91440" tIns="0" rIns="91440" bIns="0" rtlCol="0" anchor="ctr">
            <a:noAutofit/>
          </a:bodyPr>
          <a:lstStyle>
            <a:lvl1pPr marL="0" indent="0" algn="l" defTabSz="914400" rtl="0" eaLnBrk="1" latinLnBrk="0" hangingPunct="1">
              <a:lnSpc>
                <a:spcPct val="114000"/>
              </a:lnSpc>
              <a:spcBef>
                <a:spcPts val="0"/>
              </a:spcBef>
              <a:spcAft>
                <a:spcPts val="0"/>
              </a:spcAft>
              <a:buClr>
                <a:schemeClr val="accent1"/>
              </a:buClr>
              <a:buFont typeface="Wingdings 3" panose="05040102010807070707" pitchFamily="18" charset="2"/>
              <a:buNone/>
              <a:defRPr lang="en-US" sz="1050" kern="1200" dirty="0">
                <a:solidFill>
                  <a:schemeClr val="bg1"/>
                </a:solidFill>
                <a:latin typeface="+mn-lt"/>
                <a:ea typeface="+mn-ea"/>
                <a:cs typeface="+mn-cs"/>
              </a:defRPr>
            </a:lvl1pPr>
            <a:lvl2pPr marL="4572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US" sz="2000" b="1"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US" sz="1800" b="1"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US" sz="1600" b="1"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CA"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r" defTabSz="914400" rtl="0" eaLnBrk="1" fontAlgn="auto" latinLnBrk="0" hangingPunct="1">
              <a:lnSpc>
                <a:spcPct val="114000"/>
              </a:lnSpc>
              <a:spcBef>
                <a:spcPts val="0"/>
              </a:spcBef>
              <a:spcAft>
                <a:spcPts val="0"/>
              </a:spcAft>
              <a:buClr>
                <a:srgbClr val="4598AA"/>
              </a:buClr>
              <a:buSzTx/>
              <a:buFont typeface="Wingdings 3" panose="05040102010807070707" pitchFamily="18" charset="2"/>
              <a:buNone/>
              <a:tabLst/>
              <a:defRPr/>
            </a:pPr>
            <a:r>
              <a:rPr kumimoji="0" lang="en-CA" sz="1080" b="0" i="0" u="none" strike="noStrike" kern="1200" cap="none" spc="100" normalizeH="0" baseline="0" noProof="0" dirty="0">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rPr>
              <a:t>AUGUST, 2021</a:t>
            </a:r>
          </a:p>
          <a:p>
            <a:pPr marL="0" marR="0" lvl="0" indent="0" algn="r" defTabSz="914400" rtl="0" eaLnBrk="1" fontAlgn="auto" latinLnBrk="0" hangingPunct="1">
              <a:lnSpc>
                <a:spcPct val="114000"/>
              </a:lnSpc>
              <a:spcBef>
                <a:spcPts val="0"/>
              </a:spcBef>
              <a:spcAft>
                <a:spcPts val="0"/>
              </a:spcAft>
              <a:buClr>
                <a:srgbClr val="4598AA"/>
              </a:buClr>
              <a:buSzTx/>
              <a:buFont typeface="Wingdings 3" panose="05040102010807070707" pitchFamily="18" charset="2"/>
              <a:buNone/>
              <a:tabLst/>
              <a:defRPr/>
            </a:pPr>
            <a:r>
              <a:rPr kumimoji="0" lang="en-CA" sz="1080" b="0" i="0" u="none" strike="noStrike" kern="1200" cap="none" spc="100" normalizeH="0" baseline="0" noProof="0" dirty="0">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rPr>
              <a:t>PNWER Annual Summit</a:t>
            </a:r>
          </a:p>
          <a:p>
            <a:pPr marL="0" marR="0" lvl="0" indent="0" algn="r" defTabSz="914400" rtl="0" eaLnBrk="1" fontAlgn="auto" latinLnBrk="0" hangingPunct="1">
              <a:lnSpc>
                <a:spcPct val="114000"/>
              </a:lnSpc>
              <a:spcBef>
                <a:spcPts val="0"/>
              </a:spcBef>
              <a:spcAft>
                <a:spcPts val="0"/>
              </a:spcAft>
              <a:buClr>
                <a:srgbClr val="4598AA"/>
              </a:buClr>
              <a:buSzTx/>
              <a:buFont typeface="Wingdings 3" panose="05040102010807070707" pitchFamily="18" charset="2"/>
              <a:buNone/>
              <a:tabLst/>
              <a:defRPr/>
            </a:pPr>
            <a:r>
              <a:rPr kumimoji="0" lang="en-CA" sz="1080" b="0" i="0" u="none" strike="noStrike" kern="1200" cap="none" spc="100" normalizeH="0" baseline="0" noProof="0" dirty="0">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rPr>
              <a:t>Anna Stukas, </a:t>
            </a:r>
            <a:r>
              <a:rPr kumimoji="0" lang="en-CA" sz="1080" b="0" i="0" u="none" strike="noStrike" kern="1200" cap="none" spc="100" normalizeH="0" baseline="0" noProof="0" dirty="0" err="1">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rPr>
              <a:t>P.Eng</a:t>
            </a:r>
            <a:endParaRPr kumimoji="0" lang="en-CA" sz="1080" b="0" i="0" u="none" strike="noStrike" kern="1200" cap="none" spc="100" normalizeH="0" baseline="0" noProof="0" dirty="0">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endParaRPr>
          </a:p>
          <a:p>
            <a:pPr marL="0" marR="0" lvl="0" indent="0" algn="r" defTabSz="914400" rtl="0" eaLnBrk="1" fontAlgn="auto" latinLnBrk="0" hangingPunct="1">
              <a:lnSpc>
                <a:spcPct val="114000"/>
              </a:lnSpc>
              <a:spcBef>
                <a:spcPts val="0"/>
              </a:spcBef>
              <a:spcAft>
                <a:spcPts val="0"/>
              </a:spcAft>
              <a:buClr>
                <a:srgbClr val="4598AA"/>
              </a:buClr>
              <a:buSzTx/>
              <a:buFont typeface="Wingdings 3" panose="05040102010807070707" pitchFamily="18" charset="2"/>
              <a:buNone/>
              <a:tabLst/>
              <a:defRPr/>
            </a:pPr>
            <a:r>
              <a:rPr kumimoji="0" lang="en-CA" sz="1080" b="0" i="0" u="none" strike="noStrike" kern="1200" cap="none" spc="100" normalizeH="0" baseline="0" noProof="0" dirty="0">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rPr>
              <a:t>VP Business Development</a:t>
            </a:r>
          </a:p>
          <a:p>
            <a:pPr marL="0" marR="0" lvl="0" indent="0" algn="r" defTabSz="914400" rtl="0" eaLnBrk="1" fontAlgn="auto" latinLnBrk="0" hangingPunct="1">
              <a:lnSpc>
                <a:spcPct val="114000"/>
              </a:lnSpc>
              <a:spcBef>
                <a:spcPts val="0"/>
              </a:spcBef>
              <a:spcAft>
                <a:spcPts val="0"/>
              </a:spcAft>
              <a:buClr>
                <a:srgbClr val="4598AA"/>
              </a:buClr>
              <a:buSzTx/>
              <a:buFont typeface="Wingdings 3" panose="05040102010807070707" pitchFamily="18" charset="2"/>
              <a:buNone/>
              <a:tabLst/>
              <a:defRPr/>
            </a:pPr>
            <a:r>
              <a:rPr kumimoji="0" lang="en-CA" sz="1080" b="0" i="0" u="none" strike="noStrike" kern="1200" cap="none" spc="100" normalizeH="0" baseline="0" noProof="0" dirty="0">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rPr>
              <a:t>Carbon Engineering</a:t>
            </a:r>
          </a:p>
        </p:txBody>
      </p:sp>
      <p:pic>
        <p:nvPicPr>
          <p:cNvPr id="22" name="Picture Placeholder 21" descr="A picture containing city&#10;&#10;Description automatically generated">
            <a:extLst>
              <a:ext uri="{FF2B5EF4-FFF2-40B4-BE49-F238E27FC236}">
                <a16:creationId xmlns:a16="http://schemas.microsoft.com/office/drawing/2014/main" id="{3E98F579-4DAC-48BE-8F5B-17E007D8080C}"/>
              </a:ext>
            </a:extLst>
          </p:cNvPr>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Lst>
          </a:blip>
          <a:srcRect/>
          <a:stretch/>
        </p:blipFill>
        <p:spPr>
          <a:xfrm>
            <a:off x="411911" y="4377112"/>
            <a:ext cx="2103120" cy="2103120"/>
          </a:xfrm>
        </p:spPr>
      </p:pic>
    </p:spTree>
    <p:extLst>
      <p:ext uri="{BB962C8B-B14F-4D97-AF65-F5344CB8AC3E}">
        <p14:creationId xmlns:p14="http://schemas.microsoft.com/office/powerpoint/2010/main" val="167688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F11A9A69-ABC3-486E-8B14-E9281DCD0C68}"/>
              </a:ext>
            </a:extLst>
          </p:cNvPr>
          <p:cNvGrpSpPr/>
          <p:nvPr/>
        </p:nvGrpSpPr>
        <p:grpSpPr>
          <a:xfrm>
            <a:off x="0" y="0"/>
            <a:ext cx="12192000" cy="6858000"/>
            <a:chOff x="0" y="0"/>
            <a:chExt cx="12192000" cy="6858000"/>
          </a:xfrm>
        </p:grpSpPr>
        <p:pic>
          <p:nvPicPr>
            <p:cNvPr id="51" name="Picture 50" descr="A picture containing text, water, furniture, seat&#10;&#10;Description automatically generated">
              <a:extLst>
                <a:ext uri="{FF2B5EF4-FFF2-40B4-BE49-F238E27FC236}">
                  <a16:creationId xmlns:a16="http://schemas.microsoft.com/office/drawing/2014/main" id="{88CE1D63-CB29-49B1-87E5-456ACFB41E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4" y="0"/>
              <a:ext cx="12189532" cy="6435636"/>
            </a:xfrm>
            <a:prstGeom prst="rect">
              <a:avLst/>
            </a:prstGeom>
          </p:spPr>
        </p:pic>
        <p:sp>
          <p:nvSpPr>
            <p:cNvPr id="61" name="Rectangle 60">
              <a:extLst>
                <a:ext uri="{FF2B5EF4-FFF2-40B4-BE49-F238E27FC236}">
                  <a16:creationId xmlns:a16="http://schemas.microsoft.com/office/drawing/2014/main" id="{2A9B6B10-863E-412A-A12B-76FDCC02968E}"/>
                </a:ext>
              </a:extLst>
            </p:cNvPr>
            <p:cNvSpPr/>
            <p:nvPr/>
          </p:nvSpPr>
          <p:spPr>
            <a:xfrm>
              <a:off x="0" y="5661688"/>
              <a:ext cx="12192000" cy="1196312"/>
            </a:xfrm>
            <a:prstGeom prst="rect">
              <a:avLst/>
            </a:prstGeom>
            <a:gradFill>
              <a:gsLst>
                <a:gs pos="0">
                  <a:srgbClr val="0A4660"/>
                </a:gs>
                <a:gs pos="42000">
                  <a:srgbClr val="08405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Light"/>
                <a:ea typeface="+mn-ea"/>
                <a:cs typeface="+mn-cs"/>
              </a:endParaRPr>
            </a:p>
          </p:txBody>
        </p:sp>
      </p:grpSp>
      <p:sp>
        <p:nvSpPr>
          <p:cNvPr id="10" name="TextBox 9">
            <a:extLst>
              <a:ext uri="{FF2B5EF4-FFF2-40B4-BE49-F238E27FC236}">
                <a16:creationId xmlns:a16="http://schemas.microsoft.com/office/drawing/2014/main" id="{C0F1C6B0-0999-4715-8EB8-C445D2541FA2}"/>
              </a:ext>
            </a:extLst>
          </p:cNvPr>
          <p:cNvSpPr txBox="1"/>
          <p:nvPr/>
        </p:nvSpPr>
        <p:spPr>
          <a:xfrm>
            <a:off x="6033244" y="1691640"/>
            <a:ext cx="2837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SemiBold" panose="020B0703030101060003" pitchFamily="34" charset="0"/>
                <a:ea typeface="ＭＳ Ｐゴシック" charset="-128"/>
                <a:cs typeface="+mn-cs"/>
              </a:rPr>
              <a:t>Loss of natural sinks through deforestation</a:t>
            </a:r>
          </a:p>
        </p:txBody>
      </p:sp>
      <p:sp>
        <p:nvSpPr>
          <p:cNvPr id="11" name="TextBox 10">
            <a:extLst>
              <a:ext uri="{FF2B5EF4-FFF2-40B4-BE49-F238E27FC236}">
                <a16:creationId xmlns:a16="http://schemas.microsoft.com/office/drawing/2014/main" id="{71582CFF-912F-4037-99FD-294AB0B6EFC7}"/>
              </a:ext>
            </a:extLst>
          </p:cNvPr>
          <p:cNvSpPr txBox="1"/>
          <p:nvPr/>
        </p:nvSpPr>
        <p:spPr>
          <a:xfrm flipH="1">
            <a:off x="3914820" y="1691640"/>
            <a:ext cx="1645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SemiBold" panose="020B0703030101060003" pitchFamily="34" charset="0"/>
                <a:ea typeface="ＭＳ Ｐゴシック" charset="-128"/>
                <a:cs typeface="+mn-cs"/>
              </a:rPr>
              <a:t>Fossil emissions</a:t>
            </a:r>
          </a:p>
        </p:txBody>
      </p:sp>
      <p:sp>
        <p:nvSpPr>
          <p:cNvPr id="20" name="TextBox 19">
            <a:extLst>
              <a:ext uri="{FF2B5EF4-FFF2-40B4-BE49-F238E27FC236}">
                <a16:creationId xmlns:a16="http://schemas.microsoft.com/office/drawing/2014/main" id="{59B5FE02-5545-4BEE-8653-079DC61485FC}"/>
              </a:ext>
            </a:extLst>
          </p:cNvPr>
          <p:cNvSpPr txBox="1"/>
          <p:nvPr/>
        </p:nvSpPr>
        <p:spPr>
          <a:xfrm>
            <a:off x="4779446" y="3497582"/>
            <a:ext cx="27025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err="1">
                <a:ln>
                  <a:noFill/>
                </a:ln>
                <a:solidFill>
                  <a:prstClr val="white"/>
                </a:solidFill>
                <a:effectLst/>
                <a:uLnTx/>
                <a:uFillTx/>
                <a:latin typeface="Raleway SemiBold" panose="020B0703030101060003" pitchFamily="34" charset="0"/>
                <a:ea typeface="ＭＳ Ｐゴシック" charset="-128"/>
                <a:cs typeface="+mn-cs"/>
              </a:rPr>
              <a:t>Carbon</a:t>
            </a:r>
            <a:r>
              <a:rPr kumimoji="0" lang="es-MX" sz="2000" b="0" i="0" u="none" strike="noStrike" kern="1200" cap="none" spc="0" normalizeH="0" baseline="0" noProof="0" dirty="0">
                <a:ln>
                  <a:noFill/>
                </a:ln>
                <a:solidFill>
                  <a:prstClr val="white"/>
                </a:solidFill>
                <a:effectLst/>
                <a:uLnTx/>
                <a:uFillTx/>
                <a:latin typeface="Raleway SemiBold" panose="020B0703030101060003" pitchFamily="34" charset="0"/>
                <a:ea typeface="ＭＳ Ｐゴシック" charset="-128"/>
                <a:cs typeface="+mn-cs"/>
              </a:rPr>
              <a:t> </a:t>
            </a:r>
            <a:r>
              <a:rPr kumimoji="0" lang="es-MX" sz="2000" b="0" i="0" u="none" strike="noStrike" kern="1200" cap="none" spc="0" normalizeH="0" baseline="0" noProof="0" dirty="0" err="1">
                <a:ln>
                  <a:noFill/>
                </a:ln>
                <a:solidFill>
                  <a:prstClr val="white"/>
                </a:solidFill>
                <a:effectLst/>
                <a:uLnTx/>
                <a:uFillTx/>
                <a:latin typeface="Raleway SemiBold" panose="020B0703030101060003" pitchFamily="34" charset="0"/>
                <a:ea typeface="ＭＳ Ｐゴシック" charset="-128"/>
                <a:cs typeface="+mn-cs"/>
              </a:rPr>
              <a:t>Dioxide</a:t>
            </a:r>
            <a:r>
              <a:rPr kumimoji="0" lang="es-MX" sz="2000" b="0" i="0" u="none" strike="noStrike" kern="1200" cap="none" spc="0" normalizeH="0" baseline="0" noProof="0" dirty="0">
                <a:ln>
                  <a:noFill/>
                </a:ln>
                <a:solidFill>
                  <a:prstClr val="white"/>
                </a:solidFill>
                <a:effectLst/>
                <a:uLnTx/>
                <a:uFillTx/>
                <a:latin typeface="Raleway SemiBold" panose="020B0703030101060003" pitchFamily="34" charset="0"/>
                <a:ea typeface="ＭＳ Ｐゴシック" charset="-128"/>
                <a:cs typeface="+mn-cs"/>
              </a:rPr>
              <a:t> in </a:t>
            </a:r>
            <a:r>
              <a:rPr kumimoji="0" lang="es-MX" sz="2000" b="0" i="0" u="none" strike="noStrike" kern="1200" cap="none" spc="0" normalizeH="0" baseline="0" noProof="0" dirty="0" err="1">
                <a:ln>
                  <a:noFill/>
                </a:ln>
                <a:solidFill>
                  <a:prstClr val="white"/>
                </a:solidFill>
                <a:effectLst/>
                <a:uLnTx/>
                <a:uFillTx/>
                <a:latin typeface="Raleway SemiBold" panose="020B0703030101060003" pitchFamily="34" charset="0"/>
                <a:ea typeface="ＭＳ Ｐゴシック" charset="-128"/>
                <a:cs typeface="+mn-cs"/>
              </a:rPr>
              <a:t>the</a:t>
            </a:r>
            <a:r>
              <a:rPr kumimoji="0" lang="es-MX" sz="2000" b="0" i="0" u="none" strike="noStrike" kern="1200" cap="none" spc="0" normalizeH="0" baseline="0" noProof="0" dirty="0">
                <a:ln>
                  <a:noFill/>
                </a:ln>
                <a:solidFill>
                  <a:prstClr val="white"/>
                </a:solidFill>
                <a:effectLst/>
                <a:uLnTx/>
                <a:uFillTx/>
                <a:latin typeface="Raleway SemiBold" panose="020B0703030101060003" pitchFamily="34" charset="0"/>
                <a:ea typeface="ＭＳ Ｐゴシック" charset="-128"/>
                <a:cs typeface="+mn-cs"/>
              </a:rPr>
              <a:t> </a:t>
            </a:r>
            <a:r>
              <a:rPr kumimoji="0" lang="es-MX" sz="2000" b="0" i="0" u="none" strike="noStrike" kern="1200" cap="none" spc="0" normalizeH="0" baseline="0" noProof="0" dirty="0" err="1">
                <a:ln>
                  <a:noFill/>
                </a:ln>
                <a:solidFill>
                  <a:prstClr val="white"/>
                </a:solidFill>
                <a:effectLst/>
                <a:uLnTx/>
                <a:uFillTx/>
                <a:latin typeface="Raleway SemiBold" panose="020B0703030101060003" pitchFamily="34" charset="0"/>
                <a:ea typeface="ＭＳ Ｐゴシック" charset="-128"/>
                <a:cs typeface="+mn-cs"/>
              </a:rPr>
              <a:t>Atmosphere</a:t>
            </a:r>
            <a:endParaRPr kumimoji="0" lang="en-CA" sz="2000" b="0" i="0" u="none" strike="noStrike" kern="1200" cap="none" spc="0" normalizeH="0" baseline="0" noProof="0" dirty="0">
              <a:ln>
                <a:noFill/>
              </a:ln>
              <a:solidFill>
                <a:prstClr val="white"/>
              </a:solidFill>
              <a:effectLst/>
              <a:uLnTx/>
              <a:uFillTx/>
              <a:latin typeface="Raleway SemiBold" panose="020B0703030101060003" pitchFamily="34" charset="0"/>
              <a:ea typeface="ＭＳ Ｐゴシック" charset="-128"/>
              <a:cs typeface="+mn-cs"/>
            </a:endParaRPr>
          </a:p>
        </p:txBody>
      </p:sp>
      <p:grpSp>
        <p:nvGrpSpPr>
          <p:cNvPr id="40" name="Group 39">
            <a:extLst>
              <a:ext uri="{FF2B5EF4-FFF2-40B4-BE49-F238E27FC236}">
                <a16:creationId xmlns:a16="http://schemas.microsoft.com/office/drawing/2014/main" id="{0AB5F81A-7DE9-48D7-A835-19D87529FB97}"/>
              </a:ext>
            </a:extLst>
          </p:cNvPr>
          <p:cNvGrpSpPr>
            <a:grpSpLocks noChangeAspect="1"/>
          </p:cNvGrpSpPr>
          <p:nvPr/>
        </p:nvGrpSpPr>
        <p:grpSpPr>
          <a:xfrm>
            <a:off x="4304145" y="2479436"/>
            <a:ext cx="658857" cy="1113721"/>
            <a:chOff x="4013425" y="2647820"/>
            <a:chExt cx="600590" cy="1484961"/>
          </a:xfrm>
        </p:grpSpPr>
        <p:sp>
          <p:nvSpPr>
            <p:cNvPr id="34" name="Freeform: Shape 33">
              <a:extLst>
                <a:ext uri="{FF2B5EF4-FFF2-40B4-BE49-F238E27FC236}">
                  <a16:creationId xmlns:a16="http://schemas.microsoft.com/office/drawing/2014/main" id="{CA09B163-2D1E-4DCB-B16D-A110073C3DE7}"/>
                </a:ext>
              </a:extLst>
            </p:cNvPr>
            <p:cNvSpPr/>
            <p:nvPr/>
          </p:nvSpPr>
          <p:spPr>
            <a:xfrm>
              <a:off x="4013425" y="2647820"/>
              <a:ext cx="600590" cy="750730"/>
            </a:xfrm>
            <a:custGeom>
              <a:avLst/>
              <a:gdLst>
                <a:gd name="connsiteX0" fmla="*/ 33647 w 67293"/>
                <a:gd name="connsiteY0" fmla="*/ 0 h 84116"/>
                <a:gd name="connsiteX1" fmla="*/ 67294 w 67293"/>
                <a:gd name="connsiteY1" fmla="*/ 84117 h 84116"/>
                <a:gd name="connsiteX2" fmla="*/ 33647 w 67293"/>
                <a:gd name="connsiteY2" fmla="*/ 63929 h 84116"/>
                <a:gd name="connsiteX3" fmla="*/ 0 w 67293"/>
                <a:gd name="connsiteY3" fmla="*/ 84117 h 84116"/>
              </a:gdLst>
              <a:ahLst/>
              <a:cxnLst>
                <a:cxn ang="0">
                  <a:pos x="connsiteX0" y="connsiteY0"/>
                </a:cxn>
                <a:cxn ang="0">
                  <a:pos x="connsiteX1" y="connsiteY1"/>
                </a:cxn>
                <a:cxn ang="0">
                  <a:pos x="connsiteX2" y="connsiteY2"/>
                </a:cxn>
                <a:cxn ang="0">
                  <a:pos x="connsiteX3" y="connsiteY3"/>
                </a:cxn>
              </a:cxnLst>
              <a:rect l="l" t="t" r="r" b="b"/>
              <a:pathLst>
                <a:path w="67293" h="84116">
                  <a:moveTo>
                    <a:pt x="33647" y="0"/>
                  </a:moveTo>
                  <a:lnTo>
                    <a:pt x="67294" y="84117"/>
                  </a:lnTo>
                  <a:lnTo>
                    <a:pt x="33647" y="63929"/>
                  </a:lnTo>
                  <a:lnTo>
                    <a:pt x="0" y="84117"/>
                  </a:lnTo>
                  <a:close/>
                </a:path>
              </a:pathLst>
            </a:custGeom>
            <a:solidFill>
              <a:schemeClr val="accent2"/>
            </a:solidFill>
            <a:ln w="16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Roboto Light"/>
                <a:ea typeface="ＭＳ Ｐゴシック" charset="-128"/>
                <a:cs typeface="+mn-cs"/>
              </a:endParaRPr>
            </a:p>
          </p:txBody>
        </p:sp>
        <p:cxnSp>
          <p:nvCxnSpPr>
            <p:cNvPr id="36" name="Straight Connector 35">
              <a:extLst>
                <a:ext uri="{FF2B5EF4-FFF2-40B4-BE49-F238E27FC236}">
                  <a16:creationId xmlns:a16="http://schemas.microsoft.com/office/drawing/2014/main" id="{4AC94FCA-FDC6-4C42-A342-748BF274F8ED}"/>
                </a:ext>
              </a:extLst>
            </p:cNvPr>
            <p:cNvCxnSpPr>
              <a:cxnSpLocks/>
              <a:stCxn id="34" idx="2"/>
            </p:cNvCxnSpPr>
            <p:nvPr/>
          </p:nvCxnSpPr>
          <p:spPr>
            <a:xfrm flipH="1">
              <a:off x="4313721" y="3218381"/>
              <a:ext cx="4" cy="914400"/>
            </a:xfrm>
            <a:prstGeom prst="line">
              <a:avLst/>
            </a:prstGeom>
            <a:ln w="254000">
              <a:gradFill>
                <a:gsLst>
                  <a:gs pos="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6B17496-55DE-4114-A739-CC21C69F0418}"/>
              </a:ext>
            </a:extLst>
          </p:cNvPr>
          <p:cNvGrpSpPr>
            <a:grpSpLocks noChangeAspect="1"/>
          </p:cNvGrpSpPr>
          <p:nvPr/>
        </p:nvGrpSpPr>
        <p:grpSpPr>
          <a:xfrm>
            <a:off x="7287072" y="2675844"/>
            <a:ext cx="330325" cy="917313"/>
            <a:chOff x="6842119" y="2591080"/>
            <a:chExt cx="600590" cy="1667841"/>
          </a:xfrm>
        </p:grpSpPr>
        <p:sp>
          <p:nvSpPr>
            <p:cNvPr id="37" name="Freeform: Shape 36">
              <a:extLst>
                <a:ext uri="{FF2B5EF4-FFF2-40B4-BE49-F238E27FC236}">
                  <a16:creationId xmlns:a16="http://schemas.microsoft.com/office/drawing/2014/main" id="{8C5BCB1A-E046-4E03-B48D-1BB1F150C217}"/>
                </a:ext>
              </a:extLst>
            </p:cNvPr>
            <p:cNvSpPr/>
            <p:nvPr/>
          </p:nvSpPr>
          <p:spPr>
            <a:xfrm>
              <a:off x="6842119" y="2591080"/>
              <a:ext cx="600590" cy="750730"/>
            </a:xfrm>
            <a:custGeom>
              <a:avLst/>
              <a:gdLst>
                <a:gd name="connsiteX0" fmla="*/ 33647 w 67293"/>
                <a:gd name="connsiteY0" fmla="*/ 0 h 84116"/>
                <a:gd name="connsiteX1" fmla="*/ 67294 w 67293"/>
                <a:gd name="connsiteY1" fmla="*/ 84117 h 84116"/>
                <a:gd name="connsiteX2" fmla="*/ 33647 w 67293"/>
                <a:gd name="connsiteY2" fmla="*/ 63929 h 84116"/>
                <a:gd name="connsiteX3" fmla="*/ 0 w 67293"/>
                <a:gd name="connsiteY3" fmla="*/ 84117 h 84116"/>
              </a:gdLst>
              <a:ahLst/>
              <a:cxnLst>
                <a:cxn ang="0">
                  <a:pos x="connsiteX0" y="connsiteY0"/>
                </a:cxn>
                <a:cxn ang="0">
                  <a:pos x="connsiteX1" y="connsiteY1"/>
                </a:cxn>
                <a:cxn ang="0">
                  <a:pos x="connsiteX2" y="connsiteY2"/>
                </a:cxn>
                <a:cxn ang="0">
                  <a:pos x="connsiteX3" y="connsiteY3"/>
                </a:cxn>
              </a:cxnLst>
              <a:rect l="l" t="t" r="r" b="b"/>
              <a:pathLst>
                <a:path w="67293" h="84116">
                  <a:moveTo>
                    <a:pt x="33647" y="0"/>
                  </a:moveTo>
                  <a:lnTo>
                    <a:pt x="67294" y="84117"/>
                  </a:lnTo>
                  <a:lnTo>
                    <a:pt x="33647" y="63929"/>
                  </a:lnTo>
                  <a:lnTo>
                    <a:pt x="0" y="84117"/>
                  </a:lnTo>
                  <a:close/>
                </a:path>
              </a:pathLst>
            </a:custGeom>
            <a:solidFill>
              <a:schemeClr val="accent2"/>
            </a:solidFill>
            <a:ln w="16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Roboto Light"/>
                <a:ea typeface="ＭＳ Ｐゴシック" charset="-128"/>
                <a:cs typeface="+mn-cs"/>
              </a:endParaRPr>
            </a:p>
          </p:txBody>
        </p:sp>
        <p:cxnSp>
          <p:nvCxnSpPr>
            <p:cNvPr id="38" name="Straight Connector 37">
              <a:extLst>
                <a:ext uri="{FF2B5EF4-FFF2-40B4-BE49-F238E27FC236}">
                  <a16:creationId xmlns:a16="http://schemas.microsoft.com/office/drawing/2014/main" id="{968DB0B1-A50E-4C46-81F7-D622882D427F}"/>
                </a:ext>
              </a:extLst>
            </p:cNvPr>
            <p:cNvCxnSpPr>
              <a:cxnSpLocks/>
              <a:stCxn id="37" idx="2"/>
            </p:cNvCxnSpPr>
            <p:nvPr/>
          </p:nvCxnSpPr>
          <p:spPr>
            <a:xfrm flipH="1">
              <a:off x="7142414" y="3161641"/>
              <a:ext cx="4" cy="1097280"/>
            </a:xfrm>
            <a:prstGeom prst="line">
              <a:avLst/>
            </a:prstGeom>
            <a:ln w="139700">
              <a:gradFill>
                <a:gsLst>
                  <a:gs pos="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2" name="Title 8">
            <a:extLst>
              <a:ext uri="{FF2B5EF4-FFF2-40B4-BE49-F238E27FC236}">
                <a16:creationId xmlns:a16="http://schemas.microsoft.com/office/drawing/2014/main" id="{98D78872-5D70-4D72-8CD0-60160A622D26}"/>
              </a:ext>
            </a:extLst>
          </p:cNvPr>
          <p:cNvSpPr txBox="1">
            <a:spLocks/>
          </p:cNvSpPr>
          <p:nvPr/>
        </p:nvSpPr>
        <p:spPr>
          <a:xfrm>
            <a:off x="1302190" y="421128"/>
            <a:ext cx="9587621" cy="457250"/>
          </a:xfrm>
          <a:prstGeom prst="rect">
            <a:avLst/>
          </a:prstGeom>
        </p:spPr>
        <p:txBody>
          <a:bodyPr>
            <a:normAutofit lnSpcReduction="10000"/>
          </a:bodyPr>
          <a:lstStyle>
            <a:lvl1pPr algn="l" defTabSz="914400" rtl="0" eaLnBrk="1" latinLnBrk="0" hangingPunct="1">
              <a:lnSpc>
                <a:spcPct val="90000"/>
              </a:lnSpc>
              <a:spcBef>
                <a:spcPct val="0"/>
              </a:spcBef>
              <a:buNone/>
              <a:defRPr sz="26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leway Light"/>
                <a:ea typeface="+mj-ea"/>
                <a:cs typeface="+mj-cs"/>
              </a:rPr>
              <a:t>Our climate bathtub is about to overflow</a:t>
            </a:r>
          </a:p>
        </p:txBody>
      </p:sp>
      <p:grpSp>
        <p:nvGrpSpPr>
          <p:cNvPr id="24" name="Group 23">
            <a:extLst>
              <a:ext uri="{FF2B5EF4-FFF2-40B4-BE49-F238E27FC236}">
                <a16:creationId xmlns:a16="http://schemas.microsoft.com/office/drawing/2014/main" id="{0BD90317-20CD-45DE-9947-046DC4381E03}"/>
              </a:ext>
            </a:extLst>
          </p:cNvPr>
          <p:cNvGrpSpPr/>
          <p:nvPr/>
        </p:nvGrpSpPr>
        <p:grpSpPr>
          <a:xfrm>
            <a:off x="8720342" y="3598331"/>
            <a:ext cx="1173530" cy="1115162"/>
            <a:chOff x="9648190" y="3775619"/>
            <a:chExt cx="1173530" cy="1115162"/>
          </a:xfrm>
        </p:grpSpPr>
        <p:sp>
          <p:nvSpPr>
            <p:cNvPr id="25" name="Oval 24">
              <a:extLst>
                <a:ext uri="{FF2B5EF4-FFF2-40B4-BE49-F238E27FC236}">
                  <a16:creationId xmlns:a16="http://schemas.microsoft.com/office/drawing/2014/main" id="{BDA9E9D3-2762-45E1-9FA8-DA958E04FDC5}"/>
                </a:ext>
              </a:extLst>
            </p:cNvPr>
            <p:cNvSpPr/>
            <p:nvPr/>
          </p:nvSpPr>
          <p:spPr>
            <a:xfrm>
              <a:off x="9681743" y="3779988"/>
              <a:ext cx="1106424" cy="1106424"/>
            </a:xfrm>
            <a:prstGeom prst="ellipse">
              <a:avLst/>
            </a:prstGeom>
            <a:solidFill>
              <a:srgbClr val="0A4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Light"/>
                <a:ea typeface="+mn-ea"/>
                <a:cs typeface="+mn-cs"/>
              </a:endParaRPr>
            </a:p>
          </p:txBody>
        </p:sp>
        <p:grpSp>
          <p:nvGrpSpPr>
            <p:cNvPr id="26" name="Group 25">
              <a:extLst>
                <a:ext uri="{FF2B5EF4-FFF2-40B4-BE49-F238E27FC236}">
                  <a16:creationId xmlns:a16="http://schemas.microsoft.com/office/drawing/2014/main" id="{070A70A1-53AD-4A58-8E41-589F0E55494F}"/>
                </a:ext>
              </a:extLst>
            </p:cNvPr>
            <p:cNvGrpSpPr/>
            <p:nvPr/>
          </p:nvGrpSpPr>
          <p:grpSpPr>
            <a:xfrm>
              <a:off x="9671385" y="3775619"/>
              <a:ext cx="1127140" cy="1115162"/>
              <a:chOff x="8300776" y="2941494"/>
              <a:chExt cx="1495942" cy="1480045"/>
            </a:xfrm>
          </p:grpSpPr>
          <p:sp>
            <p:nvSpPr>
              <p:cNvPr id="28" name="Arc 27">
                <a:extLst>
                  <a:ext uri="{FF2B5EF4-FFF2-40B4-BE49-F238E27FC236}">
                    <a16:creationId xmlns:a16="http://schemas.microsoft.com/office/drawing/2014/main" id="{CAA77BB7-F513-4641-AB8B-A7DEBE98DB6C}"/>
                  </a:ext>
                </a:extLst>
              </p:cNvPr>
              <p:cNvSpPr/>
              <p:nvPr/>
            </p:nvSpPr>
            <p:spPr>
              <a:xfrm>
                <a:off x="8300776" y="2958499"/>
                <a:ext cx="1463040" cy="1463040"/>
              </a:xfrm>
              <a:prstGeom prst="arc">
                <a:avLst>
                  <a:gd name="adj1" fmla="val 13973590"/>
                  <a:gd name="adj2" fmla="val 2655385"/>
                </a:avLst>
              </a:prstGeom>
              <a:noFill/>
              <a:ln w="57150">
                <a:gradFill>
                  <a:gsLst>
                    <a:gs pos="0">
                      <a:schemeClr val="accent1"/>
                    </a:gs>
                    <a:gs pos="100000">
                      <a:schemeClr val="accent1">
                        <a:alpha val="0"/>
                      </a:schemeClr>
                    </a:gs>
                  </a:gsLst>
                  <a:lin ang="5400000" scaled="1"/>
                </a:gra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Light"/>
                  <a:ea typeface="+mn-ea"/>
                  <a:cs typeface="+mn-cs"/>
                </a:endParaRPr>
              </a:p>
            </p:txBody>
          </p:sp>
          <p:sp>
            <p:nvSpPr>
              <p:cNvPr id="29" name="Arc 28">
                <a:extLst>
                  <a:ext uri="{FF2B5EF4-FFF2-40B4-BE49-F238E27FC236}">
                    <a16:creationId xmlns:a16="http://schemas.microsoft.com/office/drawing/2014/main" id="{B81552DA-3B63-44BB-A9AE-D68E05433509}"/>
                  </a:ext>
                </a:extLst>
              </p:cNvPr>
              <p:cNvSpPr/>
              <p:nvPr/>
            </p:nvSpPr>
            <p:spPr>
              <a:xfrm flipH="1" flipV="1">
                <a:off x="8333678" y="2941494"/>
                <a:ext cx="1463040" cy="1463040"/>
              </a:xfrm>
              <a:prstGeom prst="arc">
                <a:avLst>
                  <a:gd name="adj1" fmla="val 13991656"/>
                  <a:gd name="adj2" fmla="val 2655385"/>
                </a:avLst>
              </a:prstGeom>
              <a:noFill/>
              <a:ln w="57150">
                <a:gradFill>
                  <a:gsLst>
                    <a:gs pos="0">
                      <a:schemeClr val="accent1"/>
                    </a:gs>
                    <a:gs pos="100000">
                      <a:schemeClr val="accent1">
                        <a:alpha val="0"/>
                      </a:schemeClr>
                    </a:gs>
                  </a:gsLst>
                  <a:lin ang="5400000" scaled="1"/>
                </a:gra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Light"/>
                  <a:ea typeface="+mn-ea"/>
                  <a:cs typeface="+mn-cs"/>
                </a:endParaRPr>
              </a:p>
            </p:txBody>
          </p:sp>
        </p:grpSp>
        <p:sp>
          <p:nvSpPr>
            <p:cNvPr id="27" name="TextBox 26">
              <a:extLst>
                <a:ext uri="{FF2B5EF4-FFF2-40B4-BE49-F238E27FC236}">
                  <a16:creationId xmlns:a16="http://schemas.microsoft.com/office/drawing/2014/main" id="{945E12C1-0D27-4221-B387-E2ADC006808B}"/>
                </a:ext>
              </a:extLst>
            </p:cNvPr>
            <p:cNvSpPr txBox="1"/>
            <p:nvPr/>
          </p:nvSpPr>
          <p:spPr>
            <a:xfrm>
              <a:off x="9648190" y="3963868"/>
              <a:ext cx="117353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7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LAND &amp; OCEAN CARBON CYCLES</a:t>
              </a:r>
            </a:p>
          </p:txBody>
        </p:sp>
      </p:grpSp>
      <p:sp>
        <p:nvSpPr>
          <p:cNvPr id="30" name="Text Placeholder 3">
            <a:extLst>
              <a:ext uri="{FF2B5EF4-FFF2-40B4-BE49-F238E27FC236}">
                <a16:creationId xmlns:a16="http://schemas.microsoft.com/office/drawing/2014/main" id="{3D134685-DB1E-4C73-AA3A-7C84B051B2E3}"/>
              </a:ext>
            </a:extLst>
          </p:cNvPr>
          <p:cNvSpPr txBox="1">
            <a:spLocks/>
          </p:cNvSpPr>
          <p:nvPr/>
        </p:nvSpPr>
        <p:spPr>
          <a:xfrm>
            <a:off x="-1" y="6300892"/>
            <a:ext cx="12191999" cy="557108"/>
          </a:xfrm>
          <a:prstGeom prst="rect">
            <a:avLst/>
          </a:prstGeom>
          <a:solidFill>
            <a:schemeClr val="accent2"/>
          </a:solidFill>
        </p:spPr>
        <p:txBody>
          <a:bodyPr/>
          <a:lstStyle>
            <a:lvl1pPr marL="228600" indent="-228600" algn="l" defTabSz="914400" rtl="0" eaLnBrk="1" latinLnBrk="0" hangingPunct="1">
              <a:lnSpc>
                <a:spcPct val="100000"/>
              </a:lnSpc>
              <a:spcBef>
                <a:spcPts val="0"/>
              </a:spcBef>
              <a:spcAft>
                <a:spcPts val="0"/>
              </a:spcAft>
              <a:buClr>
                <a:schemeClr val="accent1"/>
              </a:buClr>
              <a:buFont typeface="Wingdings 3" panose="05040102010807070707" pitchFamily="18" charset="2"/>
              <a:buChar char="´"/>
              <a:defRPr lang="en-US" sz="1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CA"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endParaRPr kumimoji="0" lang="en-US" sz="800" b="0" i="0" u="none" strike="noStrike" kern="1200" cap="all" spc="0" normalizeH="0" baseline="0" noProof="0" dirty="0">
              <a:ln>
                <a:noFill/>
              </a:ln>
              <a:solidFill>
                <a:prstClr val="white"/>
              </a:solidFill>
              <a:effectLst/>
              <a:uLnTx/>
              <a:uFillTx/>
              <a:latin typeface="Raleway Medium"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r>
              <a:rPr kumimoji="0" lang="en-US" sz="1400" b="0" i="0" u="none" strike="noStrike" kern="1200" cap="all" spc="0" normalizeH="0" baseline="0" noProof="0" dirty="0">
                <a:ln>
                  <a:noFill/>
                </a:ln>
                <a:solidFill>
                  <a:prstClr val="white"/>
                </a:solidFill>
                <a:effectLst/>
                <a:uLnTx/>
                <a:uFillTx/>
                <a:latin typeface="Raleway Medium" panose="020B0604020202020204" charset="0"/>
                <a:ea typeface="+mn-ea"/>
                <a:cs typeface="+mn-cs"/>
              </a:rPr>
              <a:t>THE VOLUME OF CO</a:t>
            </a:r>
            <a:r>
              <a:rPr kumimoji="0" lang="en-US" sz="1400" b="0" i="0" u="none" strike="noStrike" kern="1200" cap="all" spc="0" normalizeH="0" baseline="-25000" noProof="0" dirty="0">
                <a:ln>
                  <a:noFill/>
                </a:ln>
                <a:solidFill>
                  <a:prstClr val="white"/>
                </a:solidFill>
                <a:effectLst/>
                <a:uLnTx/>
                <a:uFillTx/>
                <a:latin typeface="Raleway Medium" panose="020B0604020202020204" charset="0"/>
                <a:ea typeface="+mn-ea"/>
                <a:cs typeface="+mn-cs"/>
              </a:rPr>
              <a:t>2</a:t>
            </a:r>
            <a:r>
              <a:rPr kumimoji="0" lang="en-US" sz="1400" b="0" i="0" u="none" strike="noStrike" kern="1200" cap="all" spc="0" normalizeH="0" baseline="0" noProof="0" dirty="0">
                <a:ln>
                  <a:noFill/>
                </a:ln>
                <a:solidFill>
                  <a:prstClr val="white"/>
                </a:solidFill>
                <a:effectLst/>
                <a:uLnTx/>
                <a:uFillTx/>
                <a:latin typeface="Raleway Medium" panose="020B0604020202020204" charset="0"/>
                <a:ea typeface="+mn-ea"/>
                <a:cs typeface="+mn-cs"/>
              </a:rPr>
              <a:t> IN THE ATMOSPHERE DRIVES CLIMATE IMPACT</a:t>
            </a:r>
          </a:p>
        </p:txBody>
      </p:sp>
      <p:sp>
        <p:nvSpPr>
          <p:cNvPr id="23" name="Slide Number Placeholder 1">
            <a:extLst>
              <a:ext uri="{FF2B5EF4-FFF2-40B4-BE49-F238E27FC236}">
                <a16:creationId xmlns:a16="http://schemas.microsoft.com/office/drawing/2014/main" id="{4FFE58C7-3887-43CB-B972-E6805CBBBB27}"/>
              </a:ext>
            </a:extLst>
          </p:cNvPr>
          <p:cNvSpPr txBox="1">
            <a:spLocks/>
          </p:cNvSpPr>
          <p:nvPr/>
        </p:nvSpPr>
        <p:spPr>
          <a:xfrm flipH="1" flipV="1">
            <a:off x="11664399" y="1358547"/>
            <a:ext cx="274320" cy="3655461"/>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F889C17-26EB-420F-9224-CD470244BE89}" type="slidenum">
              <a:rPr kumimoji="0" lang="en-US" sz="700" b="1" i="0" u="none" strike="noStrike" kern="1200" cap="none" spc="300" normalizeH="0" baseline="0" noProof="0" smtClean="0">
                <a:ln>
                  <a:noFill/>
                </a:ln>
                <a:solidFill>
                  <a:prstClr val="white"/>
                </a:solidFill>
                <a:effectLst/>
                <a:uLnTx/>
                <a:uFillTx/>
                <a:latin typeface="Robo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r>
              <a:rPr kumimoji="0" lang="en-US" sz="700" b="1" i="0" u="none" strike="noStrike" kern="1200" cap="none" spc="300" normalizeH="0" baseline="0" noProof="0" dirty="0">
                <a:ln>
                  <a:noFill/>
                </a:ln>
                <a:solidFill>
                  <a:prstClr val="white"/>
                </a:solidFill>
                <a:effectLst/>
                <a:uLnTx/>
                <a:uFillTx/>
                <a:latin typeface="Roboto Light"/>
                <a:ea typeface="+mn-ea"/>
                <a:cs typeface="+mn-cs"/>
              </a:rPr>
              <a:t>  </a:t>
            </a:r>
            <a:r>
              <a:rPr kumimoji="0" lang="en-US" sz="700" b="0" i="0" u="none" strike="noStrike" kern="1200" cap="none" spc="200" normalizeH="0" baseline="0" noProof="0" dirty="0">
                <a:ln>
                  <a:noFill/>
                </a:ln>
                <a:solidFill>
                  <a:prstClr val="white"/>
                </a:solidFill>
                <a:effectLst/>
                <a:uLnTx/>
                <a:uFillTx/>
                <a:latin typeface="Roboto Light"/>
                <a:ea typeface="+mn-ea"/>
                <a:cs typeface="+mn-cs"/>
              </a:rPr>
              <a:t>COPYRIGHT © 2021 - CARBON ENGINEERING</a:t>
            </a:r>
            <a:endParaRPr kumimoji="0" lang="en-US" sz="700" b="0" i="0" u="none" strike="noStrike" kern="1200" cap="none" spc="300" normalizeH="0" baseline="0" noProof="0" dirty="0">
              <a:ln>
                <a:noFill/>
              </a:ln>
              <a:solidFill>
                <a:prstClr val="white"/>
              </a:solidFill>
              <a:effectLst/>
              <a:uLnTx/>
              <a:uFillTx/>
              <a:latin typeface="Roboto Light"/>
              <a:ea typeface="+mn-ea"/>
              <a:cs typeface="+mn-cs"/>
            </a:endParaRPr>
          </a:p>
        </p:txBody>
      </p:sp>
    </p:spTree>
    <p:extLst>
      <p:ext uri="{BB962C8B-B14F-4D97-AF65-F5344CB8AC3E}">
        <p14:creationId xmlns:p14="http://schemas.microsoft.com/office/powerpoint/2010/main" val="3837135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9E1013-BB34-4CCE-B11A-BC8FDC0B6A49}"/>
              </a:ext>
            </a:extLst>
          </p:cNvPr>
          <p:cNvGrpSpPr/>
          <p:nvPr/>
        </p:nvGrpSpPr>
        <p:grpSpPr>
          <a:xfrm>
            <a:off x="0" y="0"/>
            <a:ext cx="12192000" cy="6858000"/>
            <a:chOff x="0" y="0"/>
            <a:chExt cx="12192000" cy="6858000"/>
          </a:xfrm>
        </p:grpSpPr>
        <p:pic>
          <p:nvPicPr>
            <p:cNvPr id="67" name="Picture 66" descr="A picture containing furniture, seat, sofa&#10;&#10;Description automatically generated">
              <a:extLst>
                <a:ext uri="{FF2B5EF4-FFF2-40B4-BE49-F238E27FC236}">
                  <a16:creationId xmlns:a16="http://schemas.microsoft.com/office/drawing/2014/main" id="{3AE6154B-11A1-4367-9484-74EE0A98A4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4" y="0"/>
              <a:ext cx="12189532" cy="6435636"/>
            </a:xfrm>
            <a:prstGeom prst="rect">
              <a:avLst/>
            </a:prstGeom>
          </p:spPr>
        </p:pic>
        <p:sp>
          <p:nvSpPr>
            <p:cNvPr id="73" name="Rectangle 72">
              <a:extLst>
                <a:ext uri="{FF2B5EF4-FFF2-40B4-BE49-F238E27FC236}">
                  <a16:creationId xmlns:a16="http://schemas.microsoft.com/office/drawing/2014/main" id="{B0F5FC9E-1757-4B0D-8C22-F55DC8AF2B25}"/>
                </a:ext>
              </a:extLst>
            </p:cNvPr>
            <p:cNvSpPr/>
            <p:nvPr/>
          </p:nvSpPr>
          <p:spPr>
            <a:xfrm>
              <a:off x="0" y="5661688"/>
              <a:ext cx="12192000" cy="1196312"/>
            </a:xfrm>
            <a:prstGeom prst="rect">
              <a:avLst/>
            </a:prstGeom>
            <a:gradFill>
              <a:gsLst>
                <a:gs pos="0">
                  <a:srgbClr val="0A4660"/>
                </a:gs>
                <a:gs pos="42000">
                  <a:srgbClr val="08405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Light"/>
                <a:ea typeface="+mn-ea"/>
                <a:cs typeface="+mn-cs"/>
              </a:endParaRPr>
            </a:p>
          </p:txBody>
        </p:sp>
      </p:grpSp>
      <p:sp>
        <p:nvSpPr>
          <p:cNvPr id="7" name="Title 8">
            <a:extLst>
              <a:ext uri="{FF2B5EF4-FFF2-40B4-BE49-F238E27FC236}">
                <a16:creationId xmlns:a16="http://schemas.microsoft.com/office/drawing/2014/main" id="{694BA09F-1FF3-43CB-B8FA-FE77813F445D}"/>
              </a:ext>
            </a:extLst>
          </p:cNvPr>
          <p:cNvSpPr txBox="1">
            <a:spLocks/>
          </p:cNvSpPr>
          <p:nvPr/>
        </p:nvSpPr>
        <p:spPr>
          <a:xfrm>
            <a:off x="1302190" y="421128"/>
            <a:ext cx="9587621" cy="457250"/>
          </a:xfrm>
          <a:prstGeom prst="rect">
            <a:avLst/>
          </a:prstGeom>
        </p:spPr>
        <p:txBody>
          <a:bodyPr>
            <a:normAutofit lnSpcReduction="10000"/>
          </a:bodyPr>
          <a:lstStyle>
            <a:lvl1pPr algn="l" defTabSz="914400" rtl="0" eaLnBrk="1" latinLnBrk="0" hangingPunct="1">
              <a:lnSpc>
                <a:spcPct val="90000"/>
              </a:lnSpc>
              <a:spcBef>
                <a:spcPct val="0"/>
              </a:spcBef>
              <a:buNone/>
              <a:defRPr sz="26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leway Light"/>
                <a:ea typeface="+mj-ea"/>
                <a:cs typeface="+mj-cs"/>
              </a:rPr>
              <a:t>We Need a Variety of Tools to Reduce this CO</a:t>
            </a:r>
            <a:r>
              <a:rPr kumimoji="0" lang="en-US" sz="2800" b="0" i="0" u="none" strike="noStrike" kern="1200" cap="none" spc="0" normalizeH="0" baseline="-25000" noProof="0" dirty="0">
                <a:ln>
                  <a:noFill/>
                </a:ln>
                <a:solidFill>
                  <a:prstClr val="white"/>
                </a:solidFill>
                <a:effectLst/>
                <a:uLnTx/>
                <a:uFillTx/>
                <a:latin typeface="Raleway Light"/>
                <a:ea typeface="+mj-ea"/>
                <a:cs typeface="+mj-cs"/>
              </a:rPr>
              <a:t>2</a:t>
            </a:r>
            <a:r>
              <a:rPr kumimoji="0" lang="en-US" sz="2800" b="0" i="0" u="none" strike="noStrike" kern="1200" cap="none" spc="0" normalizeH="0" baseline="0" noProof="0" dirty="0">
                <a:ln>
                  <a:noFill/>
                </a:ln>
                <a:solidFill>
                  <a:prstClr val="white"/>
                </a:solidFill>
                <a:effectLst/>
                <a:uLnTx/>
                <a:uFillTx/>
                <a:latin typeface="Raleway Light"/>
                <a:ea typeface="+mj-ea"/>
                <a:cs typeface="+mj-cs"/>
              </a:rPr>
              <a:t> Volume</a:t>
            </a:r>
          </a:p>
        </p:txBody>
      </p:sp>
      <p:sp>
        <p:nvSpPr>
          <p:cNvPr id="10" name="TextBox 9">
            <a:extLst>
              <a:ext uri="{FF2B5EF4-FFF2-40B4-BE49-F238E27FC236}">
                <a16:creationId xmlns:a16="http://schemas.microsoft.com/office/drawing/2014/main" id="{C0F1C6B0-0999-4715-8EB8-C445D2541FA2}"/>
              </a:ext>
            </a:extLst>
          </p:cNvPr>
          <p:cNvSpPr txBox="1"/>
          <p:nvPr/>
        </p:nvSpPr>
        <p:spPr>
          <a:xfrm>
            <a:off x="5695454" y="1837203"/>
            <a:ext cx="16538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SemiBold" panose="020B0703030101060003" pitchFamily="34" charset="0"/>
                <a:ea typeface="ＭＳ Ｐゴシック" charset="-128"/>
                <a:cs typeface="+mn-cs"/>
              </a:rPr>
              <a:t>Decrease fossil emissions  </a:t>
            </a:r>
          </a:p>
        </p:txBody>
      </p:sp>
      <p:sp>
        <p:nvSpPr>
          <p:cNvPr id="11" name="TextBox 10">
            <a:extLst>
              <a:ext uri="{FF2B5EF4-FFF2-40B4-BE49-F238E27FC236}">
                <a16:creationId xmlns:a16="http://schemas.microsoft.com/office/drawing/2014/main" id="{71582CFF-912F-4037-99FD-294AB0B6EFC7}"/>
              </a:ext>
            </a:extLst>
          </p:cNvPr>
          <p:cNvSpPr txBox="1"/>
          <p:nvPr/>
        </p:nvSpPr>
        <p:spPr>
          <a:xfrm flipH="1">
            <a:off x="3805925" y="1691612"/>
            <a:ext cx="18637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SemiBold" panose="020B0703030101060003" pitchFamily="34" charset="0"/>
                <a:ea typeface="ＭＳ Ｐゴシック" charset="-128"/>
                <a:cs typeface="+mn-cs"/>
              </a:rPr>
              <a:t>Direct Air Capture</a:t>
            </a:r>
          </a:p>
        </p:txBody>
      </p:sp>
      <p:grpSp>
        <p:nvGrpSpPr>
          <p:cNvPr id="39" name="Group 38">
            <a:extLst>
              <a:ext uri="{FF2B5EF4-FFF2-40B4-BE49-F238E27FC236}">
                <a16:creationId xmlns:a16="http://schemas.microsoft.com/office/drawing/2014/main" id="{96B17496-55DE-4114-A739-CC21C69F0418}"/>
              </a:ext>
            </a:extLst>
          </p:cNvPr>
          <p:cNvGrpSpPr>
            <a:grpSpLocks noChangeAspect="1"/>
          </p:cNvGrpSpPr>
          <p:nvPr/>
        </p:nvGrpSpPr>
        <p:grpSpPr>
          <a:xfrm flipV="1">
            <a:off x="7478968" y="2880881"/>
            <a:ext cx="330325" cy="917313"/>
            <a:chOff x="6842119" y="2591080"/>
            <a:chExt cx="600590" cy="1667841"/>
          </a:xfrm>
        </p:grpSpPr>
        <p:sp>
          <p:nvSpPr>
            <p:cNvPr id="37" name="Freeform: Shape 36">
              <a:extLst>
                <a:ext uri="{FF2B5EF4-FFF2-40B4-BE49-F238E27FC236}">
                  <a16:creationId xmlns:a16="http://schemas.microsoft.com/office/drawing/2014/main" id="{8C5BCB1A-E046-4E03-B48D-1BB1F150C217}"/>
                </a:ext>
              </a:extLst>
            </p:cNvPr>
            <p:cNvSpPr/>
            <p:nvPr/>
          </p:nvSpPr>
          <p:spPr>
            <a:xfrm>
              <a:off x="6842119" y="2591080"/>
              <a:ext cx="600590" cy="750730"/>
            </a:xfrm>
            <a:custGeom>
              <a:avLst/>
              <a:gdLst>
                <a:gd name="connsiteX0" fmla="*/ 33647 w 67293"/>
                <a:gd name="connsiteY0" fmla="*/ 0 h 84116"/>
                <a:gd name="connsiteX1" fmla="*/ 67294 w 67293"/>
                <a:gd name="connsiteY1" fmla="*/ 84117 h 84116"/>
                <a:gd name="connsiteX2" fmla="*/ 33647 w 67293"/>
                <a:gd name="connsiteY2" fmla="*/ 63929 h 84116"/>
                <a:gd name="connsiteX3" fmla="*/ 0 w 67293"/>
                <a:gd name="connsiteY3" fmla="*/ 84117 h 84116"/>
              </a:gdLst>
              <a:ahLst/>
              <a:cxnLst>
                <a:cxn ang="0">
                  <a:pos x="connsiteX0" y="connsiteY0"/>
                </a:cxn>
                <a:cxn ang="0">
                  <a:pos x="connsiteX1" y="connsiteY1"/>
                </a:cxn>
                <a:cxn ang="0">
                  <a:pos x="connsiteX2" y="connsiteY2"/>
                </a:cxn>
                <a:cxn ang="0">
                  <a:pos x="connsiteX3" y="connsiteY3"/>
                </a:cxn>
              </a:cxnLst>
              <a:rect l="l" t="t" r="r" b="b"/>
              <a:pathLst>
                <a:path w="67293" h="84116">
                  <a:moveTo>
                    <a:pt x="33647" y="0"/>
                  </a:moveTo>
                  <a:lnTo>
                    <a:pt x="67294" y="84117"/>
                  </a:lnTo>
                  <a:lnTo>
                    <a:pt x="33647" y="63929"/>
                  </a:lnTo>
                  <a:lnTo>
                    <a:pt x="0" y="84117"/>
                  </a:lnTo>
                  <a:close/>
                </a:path>
              </a:pathLst>
            </a:custGeom>
            <a:solidFill>
              <a:schemeClr val="accent2"/>
            </a:solidFill>
            <a:ln w="16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Roboto Light"/>
                <a:ea typeface="ＭＳ Ｐゴシック" charset="-128"/>
                <a:cs typeface="+mn-cs"/>
              </a:endParaRPr>
            </a:p>
          </p:txBody>
        </p:sp>
        <p:cxnSp>
          <p:nvCxnSpPr>
            <p:cNvPr id="38" name="Straight Connector 37">
              <a:extLst>
                <a:ext uri="{FF2B5EF4-FFF2-40B4-BE49-F238E27FC236}">
                  <a16:creationId xmlns:a16="http://schemas.microsoft.com/office/drawing/2014/main" id="{968DB0B1-A50E-4C46-81F7-D622882D427F}"/>
                </a:ext>
              </a:extLst>
            </p:cNvPr>
            <p:cNvCxnSpPr>
              <a:cxnSpLocks/>
              <a:stCxn id="37" idx="2"/>
            </p:cNvCxnSpPr>
            <p:nvPr/>
          </p:nvCxnSpPr>
          <p:spPr>
            <a:xfrm flipH="1">
              <a:off x="7142414" y="3161641"/>
              <a:ext cx="4" cy="1097280"/>
            </a:xfrm>
            <a:prstGeom prst="line">
              <a:avLst/>
            </a:prstGeom>
            <a:ln w="139700">
              <a:gradFill>
                <a:gsLst>
                  <a:gs pos="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C9F1108-1B58-4C15-B423-BD89DA6FE4F6}"/>
              </a:ext>
            </a:extLst>
          </p:cNvPr>
          <p:cNvGrpSpPr/>
          <p:nvPr/>
        </p:nvGrpSpPr>
        <p:grpSpPr>
          <a:xfrm>
            <a:off x="8720342" y="3598331"/>
            <a:ext cx="1173530" cy="1115162"/>
            <a:chOff x="9648190" y="3775619"/>
            <a:chExt cx="1173530" cy="1115162"/>
          </a:xfrm>
        </p:grpSpPr>
        <p:sp>
          <p:nvSpPr>
            <p:cNvPr id="48" name="Oval 47">
              <a:extLst>
                <a:ext uri="{FF2B5EF4-FFF2-40B4-BE49-F238E27FC236}">
                  <a16:creationId xmlns:a16="http://schemas.microsoft.com/office/drawing/2014/main" id="{98DA3635-F2A6-4F70-B747-76ECAA6AE86E}"/>
                </a:ext>
              </a:extLst>
            </p:cNvPr>
            <p:cNvSpPr/>
            <p:nvPr/>
          </p:nvSpPr>
          <p:spPr>
            <a:xfrm>
              <a:off x="9681743" y="3779988"/>
              <a:ext cx="1106424" cy="1106424"/>
            </a:xfrm>
            <a:prstGeom prst="ellipse">
              <a:avLst/>
            </a:prstGeom>
            <a:solidFill>
              <a:srgbClr val="0A4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Light"/>
                <a:ea typeface="+mn-ea"/>
                <a:cs typeface="+mn-cs"/>
              </a:endParaRPr>
            </a:p>
          </p:txBody>
        </p:sp>
        <p:grpSp>
          <p:nvGrpSpPr>
            <p:cNvPr id="44" name="Group 43">
              <a:extLst>
                <a:ext uri="{FF2B5EF4-FFF2-40B4-BE49-F238E27FC236}">
                  <a16:creationId xmlns:a16="http://schemas.microsoft.com/office/drawing/2014/main" id="{5D532E3F-EF3D-4834-9606-7FE1B7FB5B74}"/>
                </a:ext>
              </a:extLst>
            </p:cNvPr>
            <p:cNvGrpSpPr/>
            <p:nvPr/>
          </p:nvGrpSpPr>
          <p:grpSpPr>
            <a:xfrm>
              <a:off x="9671385" y="3775619"/>
              <a:ext cx="1127140" cy="1115162"/>
              <a:chOff x="8300776" y="2941494"/>
              <a:chExt cx="1495942" cy="1480045"/>
            </a:xfrm>
          </p:grpSpPr>
          <p:sp>
            <p:nvSpPr>
              <p:cNvPr id="42" name="Arc 41">
                <a:extLst>
                  <a:ext uri="{FF2B5EF4-FFF2-40B4-BE49-F238E27FC236}">
                    <a16:creationId xmlns:a16="http://schemas.microsoft.com/office/drawing/2014/main" id="{6D722A06-3A2E-4827-B313-C9AFDB6E2BD5}"/>
                  </a:ext>
                </a:extLst>
              </p:cNvPr>
              <p:cNvSpPr/>
              <p:nvPr/>
            </p:nvSpPr>
            <p:spPr>
              <a:xfrm>
                <a:off x="8300776" y="2958499"/>
                <a:ext cx="1463040" cy="1463040"/>
              </a:xfrm>
              <a:prstGeom prst="arc">
                <a:avLst>
                  <a:gd name="adj1" fmla="val 13973590"/>
                  <a:gd name="adj2" fmla="val 2655385"/>
                </a:avLst>
              </a:prstGeom>
              <a:noFill/>
              <a:ln w="57150">
                <a:gradFill>
                  <a:gsLst>
                    <a:gs pos="0">
                      <a:schemeClr val="accent1"/>
                    </a:gs>
                    <a:gs pos="100000">
                      <a:schemeClr val="accent1">
                        <a:alpha val="0"/>
                      </a:schemeClr>
                    </a:gs>
                  </a:gsLst>
                  <a:lin ang="5400000" scaled="1"/>
                </a:gra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Light"/>
                  <a:ea typeface="+mn-ea"/>
                  <a:cs typeface="+mn-cs"/>
                </a:endParaRPr>
              </a:p>
            </p:txBody>
          </p:sp>
          <p:sp>
            <p:nvSpPr>
              <p:cNvPr id="43" name="Arc 42">
                <a:extLst>
                  <a:ext uri="{FF2B5EF4-FFF2-40B4-BE49-F238E27FC236}">
                    <a16:creationId xmlns:a16="http://schemas.microsoft.com/office/drawing/2014/main" id="{39B11F10-F691-416F-8C60-6EFF3867A350}"/>
                  </a:ext>
                </a:extLst>
              </p:cNvPr>
              <p:cNvSpPr/>
              <p:nvPr/>
            </p:nvSpPr>
            <p:spPr>
              <a:xfrm flipH="1" flipV="1">
                <a:off x="8333678" y="2941494"/>
                <a:ext cx="1463040" cy="1463040"/>
              </a:xfrm>
              <a:prstGeom prst="arc">
                <a:avLst>
                  <a:gd name="adj1" fmla="val 13991656"/>
                  <a:gd name="adj2" fmla="val 2655385"/>
                </a:avLst>
              </a:prstGeom>
              <a:noFill/>
              <a:ln w="57150">
                <a:gradFill>
                  <a:gsLst>
                    <a:gs pos="0">
                      <a:schemeClr val="accent1"/>
                    </a:gs>
                    <a:gs pos="100000">
                      <a:schemeClr val="accent1">
                        <a:alpha val="0"/>
                      </a:schemeClr>
                    </a:gs>
                  </a:gsLst>
                  <a:lin ang="5400000" scaled="1"/>
                </a:gra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Light"/>
                  <a:ea typeface="+mn-ea"/>
                  <a:cs typeface="+mn-cs"/>
                </a:endParaRPr>
              </a:p>
            </p:txBody>
          </p:sp>
        </p:grpSp>
        <p:sp>
          <p:nvSpPr>
            <p:cNvPr id="46" name="TextBox 45">
              <a:extLst>
                <a:ext uri="{FF2B5EF4-FFF2-40B4-BE49-F238E27FC236}">
                  <a16:creationId xmlns:a16="http://schemas.microsoft.com/office/drawing/2014/main" id="{65633359-A613-43EF-AD80-584B312885E1}"/>
                </a:ext>
              </a:extLst>
            </p:cNvPr>
            <p:cNvSpPr txBox="1"/>
            <p:nvPr/>
          </p:nvSpPr>
          <p:spPr>
            <a:xfrm>
              <a:off x="9648190" y="3963868"/>
              <a:ext cx="117353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7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LAND &amp; OCEAN CARBON CYCLES</a:t>
              </a:r>
            </a:p>
          </p:txBody>
        </p:sp>
      </p:grpSp>
      <p:sp>
        <p:nvSpPr>
          <p:cNvPr id="29" name="Content Placeholder 11">
            <a:extLst>
              <a:ext uri="{FF2B5EF4-FFF2-40B4-BE49-F238E27FC236}">
                <a16:creationId xmlns:a16="http://schemas.microsoft.com/office/drawing/2014/main" id="{6DFB0776-9C7E-42F7-BBD5-10500013DD24}"/>
              </a:ext>
            </a:extLst>
          </p:cNvPr>
          <p:cNvSpPr txBox="1">
            <a:spLocks/>
          </p:cNvSpPr>
          <p:nvPr/>
        </p:nvSpPr>
        <p:spPr>
          <a:xfrm>
            <a:off x="798530" y="846356"/>
            <a:ext cx="10594940" cy="375752"/>
          </a:xfrm>
          <a:prstGeom prst="rect">
            <a:avLst/>
          </a:prstGeom>
        </p:spPr>
        <p:txBody>
          <a:bodyPr/>
          <a:lstStyle>
            <a:lvl1pPr marL="228600" indent="-228600" algn="l" defTabSz="914400" rtl="0" eaLnBrk="1" latinLnBrk="0" hangingPunct="1">
              <a:lnSpc>
                <a:spcPct val="100000"/>
              </a:lnSpc>
              <a:spcBef>
                <a:spcPts val="0"/>
              </a:spcBef>
              <a:spcAft>
                <a:spcPts val="0"/>
              </a:spcAft>
              <a:buClr>
                <a:schemeClr val="accent1"/>
              </a:buClr>
              <a:buFont typeface="Wingdings 3" panose="05040102010807070707" pitchFamily="18" charset="2"/>
              <a:buChar char="´"/>
              <a:defRPr lang="en-US" sz="1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CA"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
                <a:srgbClr val="4598AA"/>
              </a:buClr>
              <a:buSzPct val="150000"/>
              <a:buFont typeface="Wingdings 3" panose="05040102010807070707" pitchFamily="18" charset="2"/>
              <a:buNone/>
              <a:tabLst/>
              <a:defRPr/>
            </a:pPr>
            <a:r>
              <a:rPr kumimoji="0" lang="en-US" sz="1400" b="0" i="0" u="none" strike="noStrike" kern="1200" cap="none" spc="0" normalizeH="0" baseline="0" noProof="0" dirty="0">
                <a:ln>
                  <a:noFill/>
                </a:ln>
                <a:solidFill>
                  <a:prstClr val="white"/>
                </a:solidFill>
                <a:effectLst/>
                <a:uLnTx/>
                <a:uFillTx/>
                <a:latin typeface="Raleway Light"/>
                <a:ea typeface="+mn-ea"/>
                <a:cs typeface="+mn-cs"/>
                <a:sym typeface="Wingdings" panose="05000000000000000000" pitchFamily="2" charset="2"/>
              </a:rPr>
              <a:t>Permanent CO</a:t>
            </a:r>
            <a:r>
              <a:rPr kumimoji="0" lang="en-US" sz="1400" b="0" i="0" u="none" strike="noStrike" kern="1200" cap="none" spc="0" normalizeH="0" baseline="-25000" noProof="0" dirty="0">
                <a:ln>
                  <a:noFill/>
                </a:ln>
                <a:solidFill>
                  <a:prstClr val="white"/>
                </a:solidFill>
                <a:effectLst/>
                <a:uLnTx/>
                <a:uFillTx/>
                <a:latin typeface="Raleway Light"/>
                <a:ea typeface="+mn-ea"/>
                <a:cs typeface="+mn-cs"/>
                <a:sym typeface="Wingdings" panose="05000000000000000000" pitchFamily="2" charset="2"/>
              </a:rPr>
              <a:t>2</a:t>
            </a:r>
            <a:r>
              <a:rPr kumimoji="0" lang="en-US" sz="1400" b="0" i="0" u="none" strike="noStrike" kern="1200" cap="none" spc="0" normalizeH="0" baseline="0" noProof="0" dirty="0">
                <a:ln>
                  <a:noFill/>
                </a:ln>
                <a:solidFill>
                  <a:prstClr val="white"/>
                </a:solidFill>
                <a:effectLst/>
                <a:uLnTx/>
                <a:uFillTx/>
                <a:latin typeface="Raleway Light"/>
                <a:ea typeface="+mn-ea"/>
                <a:cs typeface="+mn-cs"/>
                <a:sym typeface="Wingdings" panose="05000000000000000000" pitchFamily="2" charset="2"/>
              </a:rPr>
              <a:t> removal is essential alongside f</a:t>
            </a:r>
            <a:r>
              <a:rPr kumimoji="0" lang="en-US" sz="1400" b="0" i="0" u="none" strike="noStrike" kern="1200" cap="none" spc="0" normalizeH="0" baseline="0" noProof="0" dirty="0">
                <a:ln>
                  <a:noFill/>
                </a:ln>
                <a:solidFill>
                  <a:prstClr val="white"/>
                </a:solidFill>
                <a:effectLst/>
                <a:uLnTx/>
                <a:uFillTx/>
                <a:latin typeface="Raleway Light"/>
                <a:ea typeface="+mn-ea"/>
                <a:cs typeface="+mn-cs"/>
              </a:rPr>
              <a:t>ossil emissions reduction and reversing deforestation</a:t>
            </a:r>
          </a:p>
        </p:txBody>
      </p:sp>
      <p:grpSp>
        <p:nvGrpSpPr>
          <p:cNvPr id="30" name="Group 29">
            <a:extLst>
              <a:ext uri="{FF2B5EF4-FFF2-40B4-BE49-F238E27FC236}">
                <a16:creationId xmlns:a16="http://schemas.microsoft.com/office/drawing/2014/main" id="{D446F511-4FC8-472B-A467-E1EA9863C395}"/>
              </a:ext>
            </a:extLst>
          </p:cNvPr>
          <p:cNvGrpSpPr>
            <a:grpSpLocks noChangeAspect="1"/>
          </p:cNvGrpSpPr>
          <p:nvPr/>
        </p:nvGrpSpPr>
        <p:grpSpPr>
          <a:xfrm flipV="1">
            <a:off x="6577407" y="2866482"/>
            <a:ext cx="621283" cy="916112"/>
            <a:chOff x="6842119" y="2591080"/>
            <a:chExt cx="600590" cy="1665658"/>
          </a:xfrm>
        </p:grpSpPr>
        <p:sp>
          <p:nvSpPr>
            <p:cNvPr id="31" name="Freeform: Shape 30">
              <a:extLst>
                <a:ext uri="{FF2B5EF4-FFF2-40B4-BE49-F238E27FC236}">
                  <a16:creationId xmlns:a16="http://schemas.microsoft.com/office/drawing/2014/main" id="{0891C840-F9C7-4CB3-AA4B-BBC9F9E4BCA4}"/>
                </a:ext>
              </a:extLst>
            </p:cNvPr>
            <p:cNvSpPr/>
            <p:nvPr/>
          </p:nvSpPr>
          <p:spPr>
            <a:xfrm>
              <a:off x="6842119" y="2591080"/>
              <a:ext cx="600590" cy="750730"/>
            </a:xfrm>
            <a:custGeom>
              <a:avLst/>
              <a:gdLst>
                <a:gd name="connsiteX0" fmla="*/ 33647 w 67293"/>
                <a:gd name="connsiteY0" fmla="*/ 0 h 84116"/>
                <a:gd name="connsiteX1" fmla="*/ 67294 w 67293"/>
                <a:gd name="connsiteY1" fmla="*/ 84117 h 84116"/>
                <a:gd name="connsiteX2" fmla="*/ 33647 w 67293"/>
                <a:gd name="connsiteY2" fmla="*/ 63929 h 84116"/>
                <a:gd name="connsiteX3" fmla="*/ 0 w 67293"/>
                <a:gd name="connsiteY3" fmla="*/ 84117 h 84116"/>
              </a:gdLst>
              <a:ahLst/>
              <a:cxnLst>
                <a:cxn ang="0">
                  <a:pos x="connsiteX0" y="connsiteY0"/>
                </a:cxn>
                <a:cxn ang="0">
                  <a:pos x="connsiteX1" y="connsiteY1"/>
                </a:cxn>
                <a:cxn ang="0">
                  <a:pos x="connsiteX2" y="connsiteY2"/>
                </a:cxn>
                <a:cxn ang="0">
                  <a:pos x="connsiteX3" y="connsiteY3"/>
                </a:cxn>
              </a:cxnLst>
              <a:rect l="l" t="t" r="r" b="b"/>
              <a:pathLst>
                <a:path w="67293" h="84116">
                  <a:moveTo>
                    <a:pt x="33647" y="0"/>
                  </a:moveTo>
                  <a:lnTo>
                    <a:pt x="67294" y="84117"/>
                  </a:lnTo>
                  <a:lnTo>
                    <a:pt x="33647" y="63929"/>
                  </a:lnTo>
                  <a:lnTo>
                    <a:pt x="0" y="84117"/>
                  </a:lnTo>
                  <a:close/>
                </a:path>
              </a:pathLst>
            </a:custGeom>
            <a:solidFill>
              <a:schemeClr val="accent2"/>
            </a:solidFill>
            <a:ln w="16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Roboto Light"/>
                <a:ea typeface="ＭＳ Ｐゴシック" charset="-128"/>
                <a:cs typeface="+mn-cs"/>
              </a:endParaRPr>
            </a:p>
          </p:txBody>
        </p:sp>
        <p:cxnSp>
          <p:nvCxnSpPr>
            <p:cNvPr id="32" name="Straight Connector 31">
              <a:extLst>
                <a:ext uri="{FF2B5EF4-FFF2-40B4-BE49-F238E27FC236}">
                  <a16:creationId xmlns:a16="http://schemas.microsoft.com/office/drawing/2014/main" id="{63BE364E-08AA-43F4-B711-1E6BA06F7548}"/>
                </a:ext>
              </a:extLst>
            </p:cNvPr>
            <p:cNvCxnSpPr>
              <a:cxnSpLocks/>
            </p:cNvCxnSpPr>
            <p:nvPr/>
          </p:nvCxnSpPr>
          <p:spPr>
            <a:xfrm flipH="1">
              <a:off x="7123308" y="3159460"/>
              <a:ext cx="5" cy="1097278"/>
            </a:xfrm>
            <a:prstGeom prst="line">
              <a:avLst/>
            </a:prstGeom>
            <a:ln w="139700">
              <a:gradFill>
                <a:gsLst>
                  <a:gs pos="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3B594378-50C8-44A2-9933-6F4302971966}"/>
              </a:ext>
            </a:extLst>
          </p:cNvPr>
          <p:cNvSpPr txBox="1"/>
          <p:nvPr/>
        </p:nvSpPr>
        <p:spPr>
          <a:xfrm>
            <a:off x="1489177" y="4525244"/>
            <a:ext cx="1444221"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7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PERMANENT REMOVAL TO LONG LIVED GEOLOGIC STORAGE</a:t>
            </a:r>
          </a:p>
        </p:txBody>
      </p:sp>
      <p:grpSp>
        <p:nvGrpSpPr>
          <p:cNvPr id="62" name="Group 61">
            <a:extLst>
              <a:ext uri="{FF2B5EF4-FFF2-40B4-BE49-F238E27FC236}">
                <a16:creationId xmlns:a16="http://schemas.microsoft.com/office/drawing/2014/main" id="{B3C89B9F-5808-403F-B38B-AD951041439E}"/>
              </a:ext>
            </a:extLst>
          </p:cNvPr>
          <p:cNvGrpSpPr>
            <a:grpSpLocks noChangeAspect="1"/>
          </p:cNvGrpSpPr>
          <p:nvPr/>
        </p:nvGrpSpPr>
        <p:grpSpPr>
          <a:xfrm rot="5400000" flipV="1">
            <a:off x="2846436" y="4957682"/>
            <a:ext cx="225615" cy="626537"/>
            <a:chOff x="6842119" y="2591080"/>
            <a:chExt cx="600590" cy="1667841"/>
          </a:xfrm>
        </p:grpSpPr>
        <p:sp>
          <p:nvSpPr>
            <p:cNvPr id="63" name="Freeform: Shape 62">
              <a:extLst>
                <a:ext uri="{FF2B5EF4-FFF2-40B4-BE49-F238E27FC236}">
                  <a16:creationId xmlns:a16="http://schemas.microsoft.com/office/drawing/2014/main" id="{1094A96A-6533-42B5-BAAA-68F6982D49A4}"/>
                </a:ext>
              </a:extLst>
            </p:cNvPr>
            <p:cNvSpPr/>
            <p:nvPr/>
          </p:nvSpPr>
          <p:spPr>
            <a:xfrm>
              <a:off x="6842119" y="2591080"/>
              <a:ext cx="600590" cy="750730"/>
            </a:xfrm>
            <a:custGeom>
              <a:avLst/>
              <a:gdLst>
                <a:gd name="connsiteX0" fmla="*/ 33647 w 67293"/>
                <a:gd name="connsiteY0" fmla="*/ 0 h 84116"/>
                <a:gd name="connsiteX1" fmla="*/ 67294 w 67293"/>
                <a:gd name="connsiteY1" fmla="*/ 84117 h 84116"/>
                <a:gd name="connsiteX2" fmla="*/ 33647 w 67293"/>
                <a:gd name="connsiteY2" fmla="*/ 63929 h 84116"/>
                <a:gd name="connsiteX3" fmla="*/ 0 w 67293"/>
                <a:gd name="connsiteY3" fmla="*/ 84117 h 84116"/>
              </a:gdLst>
              <a:ahLst/>
              <a:cxnLst>
                <a:cxn ang="0">
                  <a:pos x="connsiteX0" y="connsiteY0"/>
                </a:cxn>
                <a:cxn ang="0">
                  <a:pos x="connsiteX1" y="connsiteY1"/>
                </a:cxn>
                <a:cxn ang="0">
                  <a:pos x="connsiteX2" y="connsiteY2"/>
                </a:cxn>
                <a:cxn ang="0">
                  <a:pos x="connsiteX3" y="connsiteY3"/>
                </a:cxn>
              </a:cxnLst>
              <a:rect l="l" t="t" r="r" b="b"/>
              <a:pathLst>
                <a:path w="67293" h="84116">
                  <a:moveTo>
                    <a:pt x="33647" y="0"/>
                  </a:moveTo>
                  <a:lnTo>
                    <a:pt x="67294" y="84117"/>
                  </a:lnTo>
                  <a:lnTo>
                    <a:pt x="33647" y="63929"/>
                  </a:lnTo>
                  <a:lnTo>
                    <a:pt x="0" y="84117"/>
                  </a:lnTo>
                  <a:close/>
                </a:path>
              </a:pathLst>
            </a:custGeom>
            <a:solidFill>
              <a:schemeClr val="accent2"/>
            </a:solidFill>
            <a:ln w="16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Roboto Light"/>
                <a:ea typeface="ＭＳ Ｐゴシック" charset="-128"/>
                <a:cs typeface="+mn-cs"/>
              </a:endParaRPr>
            </a:p>
          </p:txBody>
        </p:sp>
        <p:cxnSp>
          <p:nvCxnSpPr>
            <p:cNvPr id="64" name="Straight Connector 63">
              <a:extLst>
                <a:ext uri="{FF2B5EF4-FFF2-40B4-BE49-F238E27FC236}">
                  <a16:creationId xmlns:a16="http://schemas.microsoft.com/office/drawing/2014/main" id="{5BD2BB81-AC91-47A1-B8DB-E151D56D1063}"/>
                </a:ext>
              </a:extLst>
            </p:cNvPr>
            <p:cNvCxnSpPr>
              <a:cxnSpLocks/>
              <a:stCxn id="63" idx="2"/>
            </p:cNvCxnSpPr>
            <p:nvPr/>
          </p:nvCxnSpPr>
          <p:spPr>
            <a:xfrm flipH="1">
              <a:off x="7142414" y="3161641"/>
              <a:ext cx="4" cy="1097280"/>
            </a:xfrm>
            <a:prstGeom prst="line">
              <a:avLst/>
            </a:prstGeom>
            <a:ln w="114300">
              <a:gradFill>
                <a:gsLst>
                  <a:gs pos="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999B74E0-9A37-48F9-8521-2BF09A29C4AA}"/>
              </a:ext>
            </a:extLst>
          </p:cNvPr>
          <p:cNvGrpSpPr>
            <a:grpSpLocks noChangeAspect="1"/>
          </p:cNvGrpSpPr>
          <p:nvPr/>
        </p:nvGrpSpPr>
        <p:grpSpPr>
          <a:xfrm flipV="1">
            <a:off x="4107614" y="2866481"/>
            <a:ext cx="579533" cy="920099"/>
            <a:chOff x="4013425" y="2647820"/>
            <a:chExt cx="600590" cy="1226798"/>
          </a:xfrm>
        </p:grpSpPr>
        <p:sp>
          <p:nvSpPr>
            <p:cNvPr id="70" name="Freeform: Shape 69">
              <a:extLst>
                <a:ext uri="{FF2B5EF4-FFF2-40B4-BE49-F238E27FC236}">
                  <a16:creationId xmlns:a16="http://schemas.microsoft.com/office/drawing/2014/main" id="{E9C259F5-F344-4973-ADD3-BB8630F122AB}"/>
                </a:ext>
              </a:extLst>
            </p:cNvPr>
            <p:cNvSpPr/>
            <p:nvPr/>
          </p:nvSpPr>
          <p:spPr>
            <a:xfrm>
              <a:off x="4013425" y="2647820"/>
              <a:ext cx="600590" cy="750730"/>
            </a:xfrm>
            <a:custGeom>
              <a:avLst/>
              <a:gdLst>
                <a:gd name="connsiteX0" fmla="*/ 33647 w 67293"/>
                <a:gd name="connsiteY0" fmla="*/ 0 h 84116"/>
                <a:gd name="connsiteX1" fmla="*/ 67294 w 67293"/>
                <a:gd name="connsiteY1" fmla="*/ 84117 h 84116"/>
                <a:gd name="connsiteX2" fmla="*/ 33647 w 67293"/>
                <a:gd name="connsiteY2" fmla="*/ 63929 h 84116"/>
                <a:gd name="connsiteX3" fmla="*/ 0 w 67293"/>
                <a:gd name="connsiteY3" fmla="*/ 84117 h 84116"/>
              </a:gdLst>
              <a:ahLst/>
              <a:cxnLst>
                <a:cxn ang="0">
                  <a:pos x="connsiteX0" y="connsiteY0"/>
                </a:cxn>
                <a:cxn ang="0">
                  <a:pos x="connsiteX1" y="connsiteY1"/>
                </a:cxn>
                <a:cxn ang="0">
                  <a:pos x="connsiteX2" y="connsiteY2"/>
                </a:cxn>
                <a:cxn ang="0">
                  <a:pos x="connsiteX3" y="connsiteY3"/>
                </a:cxn>
              </a:cxnLst>
              <a:rect l="l" t="t" r="r" b="b"/>
              <a:pathLst>
                <a:path w="67293" h="84116">
                  <a:moveTo>
                    <a:pt x="33647" y="0"/>
                  </a:moveTo>
                  <a:lnTo>
                    <a:pt x="67294" y="84117"/>
                  </a:lnTo>
                  <a:lnTo>
                    <a:pt x="33647" y="63929"/>
                  </a:lnTo>
                  <a:lnTo>
                    <a:pt x="0" y="84117"/>
                  </a:lnTo>
                  <a:close/>
                </a:path>
              </a:pathLst>
            </a:custGeom>
            <a:solidFill>
              <a:schemeClr val="accent2"/>
            </a:solidFill>
            <a:ln w="16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Roboto Light"/>
                <a:ea typeface="ＭＳ Ｐゴシック" charset="-128"/>
                <a:cs typeface="+mn-cs"/>
              </a:endParaRPr>
            </a:p>
          </p:txBody>
        </p:sp>
        <p:cxnSp>
          <p:nvCxnSpPr>
            <p:cNvPr id="71" name="Straight Connector 70">
              <a:extLst>
                <a:ext uri="{FF2B5EF4-FFF2-40B4-BE49-F238E27FC236}">
                  <a16:creationId xmlns:a16="http://schemas.microsoft.com/office/drawing/2014/main" id="{A37221D2-2085-4167-959D-586B6DC48DC1}"/>
                </a:ext>
              </a:extLst>
            </p:cNvPr>
            <p:cNvCxnSpPr>
              <a:cxnSpLocks/>
              <a:stCxn id="70" idx="2"/>
            </p:cNvCxnSpPr>
            <p:nvPr/>
          </p:nvCxnSpPr>
          <p:spPr>
            <a:xfrm>
              <a:off x="4313725" y="3218383"/>
              <a:ext cx="0" cy="656235"/>
            </a:xfrm>
            <a:prstGeom prst="line">
              <a:avLst/>
            </a:prstGeom>
            <a:ln w="254000">
              <a:gradFill>
                <a:gsLst>
                  <a:gs pos="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72" name="Graphic 71">
            <a:extLst>
              <a:ext uri="{FF2B5EF4-FFF2-40B4-BE49-F238E27FC236}">
                <a16:creationId xmlns:a16="http://schemas.microsoft.com/office/drawing/2014/main" id="{97A84390-04BC-433D-A981-343F779983A3}"/>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554" t="-8890" r="-1009" b="-1716"/>
          <a:stretch/>
        </p:blipFill>
        <p:spPr>
          <a:xfrm>
            <a:off x="4107616" y="2380692"/>
            <a:ext cx="579531" cy="440118"/>
          </a:xfrm>
          <a:prstGeom prst="rect">
            <a:avLst/>
          </a:prstGeom>
        </p:spPr>
      </p:pic>
      <p:grpSp>
        <p:nvGrpSpPr>
          <p:cNvPr id="5" name="Group 4">
            <a:extLst>
              <a:ext uri="{FF2B5EF4-FFF2-40B4-BE49-F238E27FC236}">
                <a16:creationId xmlns:a16="http://schemas.microsoft.com/office/drawing/2014/main" id="{7A7875DE-B8E9-4D71-9955-0C315C055856}"/>
              </a:ext>
            </a:extLst>
          </p:cNvPr>
          <p:cNvGrpSpPr/>
          <p:nvPr/>
        </p:nvGrpSpPr>
        <p:grpSpPr>
          <a:xfrm>
            <a:off x="2738864" y="5486400"/>
            <a:ext cx="8245287" cy="1254822"/>
            <a:chOff x="2738864" y="5486400"/>
            <a:chExt cx="8245287" cy="1254822"/>
          </a:xfrm>
        </p:grpSpPr>
        <p:sp>
          <p:nvSpPr>
            <p:cNvPr id="51" name="Oval 50">
              <a:extLst>
                <a:ext uri="{FF2B5EF4-FFF2-40B4-BE49-F238E27FC236}">
                  <a16:creationId xmlns:a16="http://schemas.microsoft.com/office/drawing/2014/main" id="{A0D501E3-BCB4-4158-A7B0-0A57737FF93D}"/>
                </a:ext>
              </a:extLst>
            </p:cNvPr>
            <p:cNvSpPr>
              <a:spLocks noChangeAspect="1"/>
            </p:cNvSpPr>
            <p:nvPr/>
          </p:nvSpPr>
          <p:spPr>
            <a:xfrm>
              <a:off x="2738864" y="5507151"/>
              <a:ext cx="1234071" cy="12340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REDUCE</a:t>
              </a:r>
              <a:r>
                <a:rPr kumimoji="0" lang="en-CA"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 existing emissions</a:t>
              </a:r>
            </a:p>
          </p:txBody>
        </p:sp>
        <p:sp>
          <p:nvSpPr>
            <p:cNvPr id="55" name="Oval 54">
              <a:extLst>
                <a:ext uri="{FF2B5EF4-FFF2-40B4-BE49-F238E27FC236}">
                  <a16:creationId xmlns:a16="http://schemas.microsoft.com/office/drawing/2014/main" id="{BA5B4AA9-F3AE-4C3A-8E5A-38DFCA5DA8E3}"/>
                </a:ext>
              </a:extLst>
            </p:cNvPr>
            <p:cNvSpPr>
              <a:spLocks noChangeAspect="1"/>
            </p:cNvSpPr>
            <p:nvPr/>
          </p:nvSpPr>
          <p:spPr>
            <a:xfrm>
              <a:off x="5478964" y="5486400"/>
              <a:ext cx="1234723" cy="12347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REMOVE</a:t>
              </a:r>
              <a:r>
                <a:rPr kumimoji="0" lang="en-CA" sz="1100" b="0" i="0" u="sng"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CA" sz="11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  equivalent for all remaining emissions </a:t>
              </a:r>
            </a:p>
          </p:txBody>
        </p:sp>
        <p:sp>
          <p:nvSpPr>
            <p:cNvPr id="56" name="Oval 55">
              <a:extLst>
                <a:ext uri="{FF2B5EF4-FFF2-40B4-BE49-F238E27FC236}">
                  <a16:creationId xmlns:a16="http://schemas.microsoft.com/office/drawing/2014/main" id="{8F718BD4-A59C-4720-B0F5-59805760D656}"/>
                </a:ext>
              </a:extLst>
            </p:cNvPr>
            <p:cNvSpPr>
              <a:spLocks noChangeAspect="1"/>
            </p:cNvSpPr>
            <p:nvPr/>
          </p:nvSpPr>
          <p:spPr>
            <a:xfrm>
              <a:off x="8217829" y="5487052"/>
              <a:ext cx="1234071" cy="123407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E455E"/>
                  </a:solidFill>
                  <a:effectLst/>
                  <a:uLnTx/>
                  <a:uFillTx/>
                  <a:latin typeface="Roboto" panose="02000000000000000000" pitchFamily="2" charset="0"/>
                  <a:ea typeface="Roboto" panose="02000000000000000000" pitchFamily="2" charset="0"/>
                  <a:cs typeface="+mn-cs"/>
                </a:rPr>
                <a:t>REMOVE</a:t>
              </a:r>
              <a:r>
                <a:rPr kumimoji="0" lang="en-US" sz="1100" b="0" i="0" u="none" strike="noStrike" kern="1200" cap="none" spc="0" normalizeH="0" baseline="0" noProof="0" dirty="0">
                  <a:ln>
                    <a:noFill/>
                  </a:ln>
                  <a:solidFill>
                    <a:srgbClr val="1E455E"/>
                  </a:solidFill>
                  <a:effectLst/>
                  <a:uLnTx/>
                  <a:uFillTx/>
                  <a:latin typeface="Roboto" panose="02000000000000000000" pitchFamily="2" charset="0"/>
                  <a:ea typeface="Roboto" panose="02000000000000000000" pitchFamily="2" charset="0"/>
                  <a:cs typeface="+mn-cs"/>
                </a:rPr>
                <a:t> legacy emissions for climate restoration </a:t>
              </a:r>
            </a:p>
          </p:txBody>
        </p:sp>
        <p:sp>
          <p:nvSpPr>
            <p:cNvPr id="57" name="TextBox 56">
              <a:extLst>
                <a:ext uri="{FF2B5EF4-FFF2-40B4-BE49-F238E27FC236}">
                  <a16:creationId xmlns:a16="http://schemas.microsoft.com/office/drawing/2014/main" id="{4070EA75-382D-4598-B0A0-3C9B6ACFDA43}"/>
                </a:ext>
              </a:extLst>
            </p:cNvPr>
            <p:cNvSpPr txBox="1"/>
            <p:nvPr/>
          </p:nvSpPr>
          <p:spPr>
            <a:xfrm>
              <a:off x="4234987" y="5799180"/>
              <a:ext cx="1005585" cy="604781"/>
            </a:xfrm>
            <a:prstGeom prst="rect">
              <a:avLst/>
            </a:prstGeom>
            <a:noFill/>
            <a:ln w="6350">
              <a:noFill/>
            </a:ln>
          </p:spPr>
          <p:txBody>
            <a:bodyPr wrap="square" tIns="7315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7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30-40 BILLION TONS/YR</a:t>
              </a:r>
            </a:p>
          </p:txBody>
        </p:sp>
        <p:sp>
          <p:nvSpPr>
            <p:cNvPr id="59" name="TextBox 58">
              <a:extLst>
                <a:ext uri="{FF2B5EF4-FFF2-40B4-BE49-F238E27FC236}">
                  <a16:creationId xmlns:a16="http://schemas.microsoft.com/office/drawing/2014/main" id="{32434733-5E36-41FE-A2FB-295A3395833F}"/>
                </a:ext>
              </a:extLst>
            </p:cNvPr>
            <p:cNvSpPr txBox="1"/>
            <p:nvPr/>
          </p:nvSpPr>
          <p:spPr>
            <a:xfrm>
              <a:off x="7014570" y="5798226"/>
              <a:ext cx="894070" cy="604781"/>
            </a:xfrm>
            <a:prstGeom prst="rect">
              <a:avLst/>
            </a:prstGeom>
            <a:noFill/>
            <a:ln w="6350">
              <a:noFill/>
            </a:ln>
          </p:spPr>
          <p:txBody>
            <a:bodyPr wrap="square" tIns="7315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7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10 -15 BILLION TONS/YR</a:t>
              </a:r>
            </a:p>
          </p:txBody>
        </p:sp>
        <p:sp>
          <p:nvSpPr>
            <p:cNvPr id="60" name="TextBox 59">
              <a:extLst>
                <a:ext uri="{FF2B5EF4-FFF2-40B4-BE49-F238E27FC236}">
                  <a16:creationId xmlns:a16="http://schemas.microsoft.com/office/drawing/2014/main" id="{1471A249-0508-4480-A461-BFAD083BB450}"/>
                </a:ext>
              </a:extLst>
            </p:cNvPr>
            <p:cNvSpPr txBox="1"/>
            <p:nvPr/>
          </p:nvSpPr>
          <p:spPr>
            <a:xfrm>
              <a:off x="9750080" y="5798226"/>
              <a:ext cx="1234071" cy="604781"/>
            </a:xfrm>
            <a:prstGeom prst="rect">
              <a:avLst/>
            </a:prstGeom>
            <a:noFill/>
            <a:ln w="6350">
              <a:noFill/>
            </a:ln>
          </p:spPr>
          <p:txBody>
            <a:bodyPr wrap="square" tIns="7315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7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ADDITIONAL 10-20</a:t>
              </a:r>
              <a:r>
                <a:rPr kumimoji="0" lang="en-US" sz="1050" b="1" i="0" u="none" strike="noStrike" kern="1200" cap="none" spc="7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BILLION TONS/YR</a:t>
              </a:r>
            </a:p>
          </p:txBody>
        </p:sp>
        <p:grpSp>
          <p:nvGrpSpPr>
            <p:cNvPr id="68" name="Graphic 5">
              <a:extLst>
                <a:ext uri="{FF2B5EF4-FFF2-40B4-BE49-F238E27FC236}">
                  <a16:creationId xmlns:a16="http://schemas.microsoft.com/office/drawing/2014/main" id="{304B5B3D-D7A0-4002-8824-4E637329E7D8}"/>
                </a:ext>
              </a:extLst>
            </p:cNvPr>
            <p:cNvGrpSpPr/>
            <p:nvPr/>
          </p:nvGrpSpPr>
          <p:grpSpPr>
            <a:xfrm rot="5400000">
              <a:off x="4090651" y="5960750"/>
              <a:ext cx="91440" cy="326872"/>
              <a:chOff x="6212904" y="3432211"/>
              <a:chExt cx="102454" cy="366246"/>
            </a:xfrm>
            <a:solidFill>
              <a:srgbClr val="A7A9AC"/>
            </a:solidFill>
          </p:grpSpPr>
          <p:sp>
            <p:nvSpPr>
              <p:cNvPr id="77" name="Freeform: Shape 76">
                <a:extLst>
                  <a:ext uri="{FF2B5EF4-FFF2-40B4-BE49-F238E27FC236}">
                    <a16:creationId xmlns:a16="http://schemas.microsoft.com/office/drawing/2014/main" id="{955A4902-0951-42DE-9E35-DCE7CFAE5A3D}"/>
                  </a:ext>
                </a:extLst>
              </p:cNvPr>
              <p:cNvSpPr/>
              <p:nvPr/>
            </p:nvSpPr>
            <p:spPr>
              <a:xfrm>
                <a:off x="6264232" y="3491094"/>
                <a:ext cx="16824" cy="307363"/>
              </a:xfrm>
              <a:custGeom>
                <a:avLst/>
                <a:gdLst>
                  <a:gd name="connsiteX0" fmla="*/ 0 w 16823"/>
                  <a:gd name="connsiteY0" fmla="*/ 122811 h 122810"/>
                  <a:gd name="connsiteX1" fmla="*/ 0 w 16823"/>
                  <a:gd name="connsiteY1" fmla="*/ 0 h 122810"/>
                </a:gdLst>
                <a:ahLst/>
                <a:cxnLst>
                  <a:cxn ang="0">
                    <a:pos x="connsiteX0" y="connsiteY0"/>
                  </a:cxn>
                  <a:cxn ang="0">
                    <a:pos x="connsiteX1" y="connsiteY1"/>
                  </a:cxn>
                </a:cxnLst>
                <a:rect l="l" t="t" r="r" b="b"/>
                <a:pathLst>
                  <a:path w="16823" h="122810">
                    <a:moveTo>
                      <a:pt x="0" y="122811"/>
                    </a:moveTo>
                    <a:lnTo>
                      <a:pt x="0" y="0"/>
                    </a:lnTo>
                  </a:path>
                </a:pathLst>
              </a:custGeom>
              <a:ln w="16823"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Roboto Light"/>
                  <a:ea typeface="ＭＳ Ｐゴシック" charset="-128"/>
                  <a:cs typeface="+mn-cs"/>
                </a:endParaRPr>
              </a:p>
            </p:txBody>
          </p:sp>
          <p:sp>
            <p:nvSpPr>
              <p:cNvPr id="78" name="Freeform: Shape 77">
                <a:extLst>
                  <a:ext uri="{FF2B5EF4-FFF2-40B4-BE49-F238E27FC236}">
                    <a16:creationId xmlns:a16="http://schemas.microsoft.com/office/drawing/2014/main" id="{C9E36CA5-9698-4DAA-A7DD-31B77B64553A}"/>
                  </a:ext>
                </a:extLst>
              </p:cNvPr>
              <p:cNvSpPr>
                <a:spLocks noChangeAspect="1"/>
              </p:cNvSpPr>
              <p:nvPr/>
            </p:nvSpPr>
            <p:spPr>
              <a:xfrm>
                <a:off x="6212904" y="3432211"/>
                <a:ext cx="102454" cy="128066"/>
              </a:xfrm>
              <a:custGeom>
                <a:avLst/>
                <a:gdLst>
                  <a:gd name="connsiteX0" fmla="*/ 33647 w 67293"/>
                  <a:gd name="connsiteY0" fmla="*/ 0 h 84116"/>
                  <a:gd name="connsiteX1" fmla="*/ 67294 w 67293"/>
                  <a:gd name="connsiteY1" fmla="*/ 84117 h 84116"/>
                  <a:gd name="connsiteX2" fmla="*/ 33647 w 67293"/>
                  <a:gd name="connsiteY2" fmla="*/ 63929 h 84116"/>
                  <a:gd name="connsiteX3" fmla="*/ 0 w 67293"/>
                  <a:gd name="connsiteY3" fmla="*/ 84117 h 84116"/>
                </a:gdLst>
                <a:ahLst/>
                <a:cxnLst>
                  <a:cxn ang="0">
                    <a:pos x="connsiteX0" y="connsiteY0"/>
                  </a:cxn>
                  <a:cxn ang="0">
                    <a:pos x="connsiteX1" y="connsiteY1"/>
                  </a:cxn>
                  <a:cxn ang="0">
                    <a:pos x="connsiteX2" y="connsiteY2"/>
                  </a:cxn>
                  <a:cxn ang="0">
                    <a:pos x="connsiteX3" y="connsiteY3"/>
                  </a:cxn>
                </a:cxnLst>
                <a:rect l="l" t="t" r="r" b="b"/>
                <a:pathLst>
                  <a:path w="67293" h="84116">
                    <a:moveTo>
                      <a:pt x="33647" y="0"/>
                    </a:moveTo>
                    <a:lnTo>
                      <a:pt x="67294" y="84117"/>
                    </a:lnTo>
                    <a:lnTo>
                      <a:pt x="33647" y="63929"/>
                    </a:lnTo>
                    <a:lnTo>
                      <a:pt x="0" y="84117"/>
                    </a:lnTo>
                    <a:close/>
                  </a:path>
                </a:pathLst>
              </a:custGeom>
              <a:solidFill>
                <a:schemeClr val="bg1"/>
              </a:solidFill>
              <a:ln w="16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Roboto Light"/>
                  <a:ea typeface="ＭＳ Ｐゴシック" charset="-128"/>
                  <a:cs typeface="+mn-cs"/>
                </a:endParaRPr>
              </a:p>
            </p:txBody>
          </p:sp>
        </p:grpSp>
        <p:grpSp>
          <p:nvGrpSpPr>
            <p:cNvPr id="79" name="Graphic 5">
              <a:extLst>
                <a:ext uri="{FF2B5EF4-FFF2-40B4-BE49-F238E27FC236}">
                  <a16:creationId xmlns:a16="http://schemas.microsoft.com/office/drawing/2014/main" id="{BF594E47-8D18-455E-A040-C3444B204A27}"/>
                </a:ext>
              </a:extLst>
            </p:cNvPr>
            <p:cNvGrpSpPr/>
            <p:nvPr/>
          </p:nvGrpSpPr>
          <p:grpSpPr>
            <a:xfrm rot="5400000">
              <a:off x="6848846" y="5956936"/>
              <a:ext cx="91440" cy="326872"/>
              <a:chOff x="6212904" y="3432211"/>
              <a:chExt cx="102454" cy="366246"/>
            </a:xfrm>
            <a:solidFill>
              <a:srgbClr val="A7A9AC"/>
            </a:solidFill>
          </p:grpSpPr>
          <p:sp>
            <p:nvSpPr>
              <p:cNvPr id="80" name="Freeform: Shape 79">
                <a:extLst>
                  <a:ext uri="{FF2B5EF4-FFF2-40B4-BE49-F238E27FC236}">
                    <a16:creationId xmlns:a16="http://schemas.microsoft.com/office/drawing/2014/main" id="{4C166AA3-4084-47F1-A98D-27651845E840}"/>
                  </a:ext>
                </a:extLst>
              </p:cNvPr>
              <p:cNvSpPr/>
              <p:nvPr/>
            </p:nvSpPr>
            <p:spPr>
              <a:xfrm>
                <a:off x="6264232" y="3491094"/>
                <a:ext cx="16824" cy="307363"/>
              </a:xfrm>
              <a:custGeom>
                <a:avLst/>
                <a:gdLst>
                  <a:gd name="connsiteX0" fmla="*/ 0 w 16823"/>
                  <a:gd name="connsiteY0" fmla="*/ 122811 h 122810"/>
                  <a:gd name="connsiteX1" fmla="*/ 0 w 16823"/>
                  <a:gd name="connsiteY1" fmla="*/ 0 h 122810"/>
                </a:gdLst>
                <a:ahLst/>
                <a:cxnLst>
                  <a:cxn ang="0">
                    <a:pos x="connsiteX0" y="connsiteY0"/>
                  </a:cxn>
                  <a:cxn ang="0">
                    <a:pos x="connsiteX1" y="connsiteY1"/>
                  </a:cxn>
                </a:cxnLst>
                <a:rect l="l" t="t" r="r" b="b"/>
                <a:pathLst>
                  <a:path w="16823" h="122810">
                    <a:moveTo>
                      <a:pt x="0" y="122811"/>
                    </a:moveTo>
                    <a:lnTo>
                      <a:pt x="0" y="0"/>
                    </a:lnTo>
                  </a:path>
                </a:pathLst>
              </a:custGeom>
              <a:ln w="16823"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Roboto Light"/>
                  <a:ea typeface="ＭＳ Ｐゴシック" charset="-128"/>
                  <a:cs typeface="+mn-cs"/>
                </a:endParaRPr>
              </a:p>
            </p:txBody>
          </p:sp>
          <p:sp>
            <p:nvSpPr>
              <p:cNvPr id="81" name="Freeform: Shape 80">
                <a:extLst>
                  <a:ext uri="{FF2B5EF4-FFF2-40B4-BE49-F238E27FC236}">
                    <a16:creationId xmlns:a16="http://schemas.microsoft.com/office/drawing/2014/main" id="{D18DBA3E-9709-4932-9C78-AE3BDA16C015}"/>
                  </a:ext>
                </a:extLst>
              </p:cNvPr>
              <p:cNvSpPr>
                <a:spLocks noChangeAspect="1"/>
              </p:cNvSpPr>
              <p:nvPr/>
            </p:nvSpPr>
            <p:spPr>
              <a:xfrm>
                <a:off x="6212904" y="3432211"/>
                <a:ext cx="102454" cy="128066"/>
              </a:xfrm>
              <a:custGeom>
                <a:avLst/>
                <a:gdLst>
                  <a:gd name="connsiteX0" fmla="*/ 33647 w 67293"/>
                  <a:gd name="connsiteY0" fmla="*/ 0 h 84116"/>
                  <a:gd name="connsiteX1" fmla="*/ 67294 w 67293"/>
                  <a:gd name="connsiteY1" fmla="*/ 84117 h 84116"/>
                  <a:gd name="connsiteX2" fmla="*/ 33647 w 67293"/>
                  <a:gd name="connsiteY2" fmla="*/ 63929 h 84116"/>
                  <a:gd name="connsiteX3" fmla="*/ 0 w 67293"/>
                  <a:gd name="connsiteY3" fmla="*/ 84117 h 84116"/>
                </a:gdLst>
                <a:ahLst/>
                <a:cxnLst>
                  <a:cxn ang="0">
                    <a:pos x="connsiteX0" y="connsiteY0"/>
                  </a:cxn>
                  <a:cxn ang="0">
                    <a:pos x="connsiteX1" y="connsiteY1"/>
                  </a:cxn>
                  <a:cxn ang="0">
                    <a:pos x="connsiteX2" y="connsiteY2"/>
                  </a:cxn>
                  <a:cxn ang="0">
                    <a:pos x="connsiteX3" y="connsiteY3"/>
                  </a:cxn>
                </a:cxnLst>
                <a:rect l="l" t="t" r="r" b="b"/>
                <a:pathLst>
                  <a:path w="67293" h="84116">
                    <a:moveTo>
                      <a:pt x="33647" y="0"/>
                    </a:moveTo>
                    <a:lnTo>
                      <a:pt x="67294" y="84117"/>
                    </a:lnTo>
                    <a:lnTo>
                      <a:pt x="33647" y="63929"/>
                    </a:lnTo>
                    <a:lnTo>
                      <a:pt x="0" y="84117"/>
                    </a:lnTo>
                    <a:close/>
                  </a:path>
                </a:pathLst>
              </a:custGeom>
              <a:solidFill>
                <a:schemeClr val="bg1"/>
              </a:solidFill>
              <a:ln w="16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Roboto Light"/>
                  <a:ea typeface="ＭＳ Ｐゴシック" charset="-128"/>
                  <a:cs typeface="+mn-cs"/>
                </a:endParaRPr>
              </a:p>
            </p:txBody>
          </p:sp>
        </p:grpSp>
        <p:grpSp>
          <p:nvGrpSpPr>
            <p:cNvPr id="83" name="Graphic 5">
              <a:extLst>
                <a:ext uri="{FF2B5EF4-FFF2-40B4-BE49-F238E27FC236}">
                  <a16:creationId xmlns:a16="http://schemas.microsoft.com/office/drawing/2014/main" id="{37F8BC0C-B7CE-4204-B549-2EFC7A4E2CBB}"/>
                </a:ext>
              </a:extLst>
            </p:cNvPr>
            <p:cNvGrpSpPr/>
            <p:nvPr/>
          </p:nvGrpSpPr>
          <p:grpSpPr>
            <a:xfrm rot="5400000">
              <a:off x="9568381" y="5982900"/>
              <a:ext cx="91440" cy="326872"/>
              <a:chOff x="6212904" y="3432211"/>
              <a:chExt cx="102454" cy="366246"/>
            </a:xfrm>
            <a:solidFill>
              <a:srgbClr val="A7A9AC"/>
            </a:solidFill>
          </p:grpSpPr>
          <p:sp>
            <p:nvSpPr>
              <p:cNvPr id="84" name="Freeform: Shape 83">
                <a:extLst>
                  <a:ext uri="{FF2B5EF4-FFF2-40B4-BE49-F238E27FC236}">
                    <a16:creationId xmlns:a16="http://schemas.microsoft.com/office/drawing/2014/main" id="{948DA50F-FDB0-4FBB-8990-2BA898D4AE94}"/>
                  </a:ext>
                </a:extLst>
              </p:cNvPr>
              <p:cNvSpPr/>
              <p:nvPr/>
            </p:nvSpPr>
            <p:spPr>
              <a:xfrm>
                <a:off x="6264232" y="3491094"/>
                <a:ext cx="16824" cy="307363"/>
              </a:xfrm>
              <a:custGeom>
                <a:avLst/>
                <a:gdLst>
                  <a:gd name="connsiteX0" fmla="*/ 0 w 16823"/>
                  <a:gd name="connsiteY0" fmla="*/ 122811 h 122810"/>
                  <a:gd name="connsiteX1" fmla="*/ 0 w 16823"/>
                  <a:gd name="connsiteY1" fmla="*/ 0 h 122810"/>
                </a:gdLst>
                <a:ahLst/>
                <a:cxnLst>
                  <a:cxn ang="0">
                    <a:pos x="connsiteX0" y="connsiteY0"/>
                  </a:cxn>
                  <a:cxn ang="0">
                    <a:pos x="connsiteX1" y="connsiteY1"/>
                  </a:cxn>
                </a:cxnLst>
                <a:rect l="l" t="t" r="r" b="b"/>
                <a:pathLst>
                  <a:path w="16823" h="122810">
                    <a:moveTo>
                      <a:pt x="0" y="122811"/>
                    </a:moveTo>
                    <a:lnTo>
                      <a:pt x="0" y="0"/>
                    </a:lnTo>
                  </a:path>
                </a:pathLst>
              </a:custGeom>
              <a:ln w="16823"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Roboto Light"/>
                  <a:ea typeface="ＭＳ Ｐゴシック" charset="-128"/>
                  <a:cs typeface="+mn-cs"/>
                </a:endParaRPr>
              </a:p>
            </p:txBody>
          </p:sp>
          <p:sp>
            <p:nvSpPr>
              <p:cNvPr id="85" name="Freeform: Shape 84">
                <a:extLst>
                  <a:ext uri="{FF2B5EF4-FFF2-40B4-BE49-F238E27FC236}">
                    <a16:creationId xmlns:a16="http://schemas.microsoft.com/office/drawing/2014/main" id="{A174224F-7F8A-4901-8B84-89A1CBFC8CA4}"/>
                  </a:ext>
                </a:extLst>
              </p:cNvPr>
              <p:cNvSpPr>
                <a:spLocks noChangeAspect="1"/>
              </p:cNvSpPr>
              <p:nvPr/>
            </p:nvSpPr>
            <p:spPr>
              <a:xfrm>
                <a:off x="6212904" y="3432211"/>
                <a:ext cx="102454" cy="128066"/>
              </a:xfrm>
              <a:custGeom>
                <a:avLst/>
                <a:gdLst>
                  <a:gd name="connsiteX0" fmla="*/ 33647 w 67293"/>
                  <a:gd name="connsiteY0" fmla="*/ 0 h 84116"/>
                  <a:gd name="connsiteX1" fmla="*/ 67294 w 67293"/>
                  <a:gd name="connsiteY1" fmla="*/ 84117 h 84116"/>
                  <a:gd name="connsiteX2" fmla="*/ 33647 w 67293"/>
                  <a:gd name="connsiteY2" fmla="*/ 63929 h 84116"/>
                  <a:gd name="connsiteX3" fmla="*/ 0 w 67293"/>
                  <a:gd name="connsiteY3" fmla="*/ 84117 h 84116"/>
                </a:gdLst>
                <a:ahLst/>
                <a:cxnLst>
                  <a:cxn ang="0">
                    <a:pos x="connsiteX0" y="connsiteY0"/>
                  </a:cxn>
                  <a:cxn ang="0">
                    <a:pos x="connsiteX1" y="connsiteY1"/>
                  </a:cxn>
                  <a:cxn ang="0">
                    <a:pos x="connsiteX2" y="connsiteY2"/>
                  </a:cxn>
                  <a:cxn ang="0">
                    <a:pos x="connsiteX3" y="connsiteY3"/>
                  </a:cxn>
                </a:cxnLst>
                <a:rect l="l" t="t" r="r" b="b"/>
                <a:pathLst>
                  <a:path w="67293" h="84116">
                    <a:moveTo>
                      <a:pt x="33647" y="0"/>
                    </a:moveTo>
                    <a:lnTo>
                      <a:pt x="67294" y="84117"/>
                    </a:lnTo>
                    <a:lnTo>
                      <a:pt x="33647" y="63929"/>
                    </a:lnTo>
                    <a:lnTo>
                      <a:pt x="0" y="84117"/>
                    </a:lnTo>
                    <a:close/>
                  </a:path>
                </a:pathLst>
              </a:custGeom>
              <a:solidFill>
                <a:schemeClr val="bg1"/>
              </a:solidFill>
              <a:ln w="16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Roboto Light"/>
                  <a:ea typeface="ＭＳ Ｐゴシック" charset="-128"/>
                  <a:cs typeface="+mn-cs"/>
                </a:endParaRPr>
              </a:p>
            </p:txBody>
          </p:sp>
        </p:grpSp>
      </p:grpSp>
      <p:sp>
        <p:nvSpPr>
          <p:cNvPr id="50" name="TextBox 49">
            <a:extLst>
              <a:ext uri="{FF2B5EF4-FFF2-40B4-BE49-F238E27FC236}">
                <a16:creationId xmlns:a16="http://schemas.microsoft.com/office/drawing/2014/main" id="{7FB8C0E5-BA85-467B-B8B2-B4962CB2DBC1}"/>
              </a:ext>
            </a:extLst>
          </p:cNvPr>
          <p:cNvSpPr txBox="1"/>
          <p:nvPr/>
        </p:nvSpPr>
        <p:spPr>
          <a:xfrm>
            <a:off x="7202007" y="1836355"/>
            <a:ext cx="17188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aleway SemiBold" panose="020B0703030101060003" pitchFamily="34" charset="0"/>
                <a:ea typeface="ＭＳ Ｐゴシック" charset="-128"/>
                <a:cs typeface="+mn-cs"/>
              </a:rPr>
              <a:t>Reforestation &amp; Afforestation</a:t>
            </a:r>
          </a:p>
        </p:txBody>
      </p:sp>
      <p:sp>
        <p:nvSpPr>
          <p:cNvPr id="47" name="Slide Number Placeholder 1">
            <a:extLst>
              <a:ext uri="{FF2B5EF4-FFF2-40B4-BE49-F238E27FC236}">
                <a16:creationId xmlns:a16="http://schemas.microsoft.com/office/drawing/2014/main" id="{D90F5FF9-F8A5-4A11-80FD-62E6E1289E91}"/>
              </a:ext>
            </a:extLst>
          </p:cNvPr>
          <p:cNvSpPr txBox="1">
            <a:spLocks/>
          </p:cNvSpPr>
          <p:nvPr/>
        </p:nvSpPr>
        <p:spPr>
          <a:xfrm flipH="1" flipV="1">
            <a:off x="11664399" y="1358547"/>
            <a:ext cx="274320" cy="3655461"/>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F889C17-26EB-420F-9224-CD470244BE89}" type="slidenum">
              <a:rPr kumimoji="0" lang="en-US" sz="700" b="1" i="0" u="none" strike="noStrike" kern="1200" cap="none" spc="300" normalizeH="0" baseline="0" noProof="0" smtClean="0">
                <a:ln>
                  <a:noFill/>
                </a:ln>
                <a:solidFill>
                  <a:prstClr val="white"/>
                </a:solidFill>
                <a:effectLst/>
                <a:uLnTx/>
                <a:uFillTx/>
                <a:latin typeface="Robo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r>
              <a:rPr kumimoji="0" lang="en-US" sz="700" b="1" i="0" u="none" strike="noStrike" kern="1200" cap="none" spc="300" normalizeH="0" baseline="0" noProof="0" dirty="0">
                <a:ln>
                  <a:noFill/>
                </a:ln>
                <a:solidFill>
                  <a:prstClr val="white"/>
                </a:solidFill>
                <a:effectLst/>
                <a:uLnTx/>
                <a:uFillTx/>
                <a:latin typeface="Roboto Light"/>
                <a:ea typeface="+mn-ea"/>
                <a:cs typeface="+mn-cs"/>
              </a:rPr>
              <a:t>  </a:t>
            </a:r>
            <a:r>
              <a:rPr kumimoji="0" lang="en-US" sz="700" b="0" i="0" u="none" strike="noStrike" kern="1200" cap="none" spc="200" normalizeH="0" baseline="0" noProof="0" dirty="0">
                <a:ln>
                  <a:noFill/>
                </a:ln>
                <a:solidFill>
                  <a:prstClr val="white"/>
                </a:solidFill>
                <a:effectLst/>
                <a:uLnTx/>
                <a:uFillTx/>
                <a:latin typeface="Roboto Light"/>
                <a:ea typeface="+mn-ea"/>
                <a:cs typeface="+mn-cs"/>
              </a:rPr>
              <a:t>COPYRIGHT © 2021 - CARBON ENGINEERING</a:t>
            </a:r>
            <a:endParaRPr kumimoji="0" lang="en-US" sz="700" b="0" i="0" u="none" strike="noStrike" kern="1200" cap="none" spc="300" normalizeH="0" baseline="0" noProof="0" dirty="0">
              <a:ln>
                <a:noFill/>
              </a:ln>
              <a:solidFill>
                <a:prstClr val="white"/>
              </a:solidFill>
              <a:effectLst/>
              <a:uLnTx/>
              <a:uFillTx/>
              <a:latin typeface="Roboto Light"/>
              <a:ea typeface="+mn-ea"/>
              <a:cs typeface="+mn-cs"/>
            </a:endParaRPr>
          </a:p>
        </p:txBody>
      </p:sp>
    </p:spTree>
    <p:extLst>
      <p:ext uri="{BB962C8B-B14F-4D97-AF65-F5344CB8AC3E}">
        <p14:creationId xmlns:p14="http://schemas.microsoft.com/office/powerpoint/2010/main" val="94605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Connector 92">
            <a:extLst>
              <a:ext uri="{FF2B5EF4-FFF2-40B4-BE49-F238E27FC236}">
                <a16:creationId xmlns:a16="http://schemas.microsoft.com/office/drawing/2014/main" id="{15A6400D-F678-4260-8C11-1643FCB8E180}"/>
              </a:ext>
            </a:extLst>
          </p:cNvPr>
          <p:cNvCxnSpPr>
            <a:cxnSpLocks/>
          </p:cNvCxnSpPr>
          <p:nvPr/>
        </p:nvCxnSpPr>
        <p:spPr>
          <a:xfrm flipH="1">
            <a:off x="4987126" y="187476"/>
            <a:ext cx="24468" cy="6019852"/>
          </a:xfrm>
          <a:prstGeom prst="line">
            <a:avLst/>
          </a:prstGeom>
          <a:ln w="9525">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5EFAA2B-1520-40FD-962C-ED46370E4D69}"/>
              </a:ext>
            </a:extLst>
          </p:cNvPr>
          <p:cNvGrpSpPr/>
          <p:nvPr/>
        </p:nvGrpSpPr>
        <p:grpSpPr>
          <a:xfrm>
            <a:off x="419477" y="320871"/>
            <a:ext cx="5317109" cy="6483191"/>
            <a:chOff x="419477" y="320871"/>
            <a:chExt cx="5317109" cy="6483191"/>
          </a:xfrm>
        </p:grpSpPr>
        <p:sp>
          <p:nvSpPr>
            <p:cNvPr id="193" name="Title 2">
              <a:extLst>
                <a:ext uri="{FF2B5EF4-FFF2-40B4-BE49-F238E27FC236}">
                  <a16:creationId xmlns:a16="http://schemas.microsoft.com/office/drawing/2014/main" id="{3EC7B208-C33F-44ED-B809-465208246D5D}"/>
                </a:ext>
              </a:extLst>
            </p:cNvPr>
            <p:cNvSpPr txBox="1">
              <a:spLocks/>
            </p:cNvSpPr>
            <p:nvPr/>
          </p:nvSpPr>
          <p:spPr>
            <a:xfrm>
              <a:off x="588754" y="320871"/>
              <a:ext cx="5147832" cy="2966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1E455E"/>
                  </a:solidFill>
                  <a:effectLst/>
                  <a:uLnTx/>
                  <a:uFillTx/>
                  <a:latin typeface="Raleway Light"/>
                  <a:ea typeface="+mj-ea"/>
                  <a:cs typeface="+mj-cs"/>
                </a:rPr>
                <a:t>The Net Zero revolution has started</a:t>
              </a:r>
            </a:p>
          </p:txBody>
        </p:sp>
        <p:grpSp>
          <p:nvGrpSpPr>
            <p:cNvPr id="5" name="Group 4">
              <a:extLst>
                <a:ext uri="{FF2B5EF4-FFF2-40B4-BE49-F238E27FC236}">
                  <a16:creationId xmlns:a16="http://schemas.microsoft.com/office/drawing/2014/main" id="{6C943DCE-682E-4D8B-BE05-24D242D3E3C6}"/>
                </a:ext>
              </a:extLst>
            </p:cNvPr>
            <p:cNvGrpSpPr/>
            <p:nvPr/>
          </p:nvGrpSpPr>
          <p:grpSpPr>
            <a:xfrm>
              <a:off x="419477" y="1259117"/>
              <a:ext cx="4656187" cy="5544945"/>
              <a:chOff x="419477" y="1259117"/>
              <a:chExt cx="4656187" cy="5544945"/>
            </a:xfrm>
          </p:grpSpPr>
          <p:sp>
            <p:nvSpPr>
              <p:cNvPr id="130" name="TextBox 129">
                <a:extLst>
                  <a:ext uri="{FF2B5EF4-FFF2-40B4-BE49-F238E27FC236}">
                    <a16:creationId xmlns:a16="http://schemas.microsoft.com/office/drawing/2014/main" id="{1A5B9872-DCB5-4526-84AA-E1E75E45BDE1}"/>
                  </a:ext>
                </a:extLst>
              </p:cNvPr>
              <p:cNvSpPr txBox="1"/>
              <p:nvPr/>
            </p:nvSpPr>
            <p:spPr>
              <a:xfrm>
                <a:off x="3650350" y="1733956"/>
                <a:ext cx="14253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aleway SemiBold" panose="020B0604020202020204" charset="0"/>
                    <a:ea typeface="ＭＳ Ｐゴシック" charset="-128"/>
                    <a:cs typeface="+mn-cs"/>
                  </a:rPr>
                  <a:t>Net Zero Revolution</a:t>
                </a:r>
              </a:p>
            </p:txBody>
          </p:sp>
          <p:grpSp>
            <p:nvGrpSpPr>
              <p:cNvPr id="4" name="Group 3">
                <a:extLst>
                  <a:ext uri="{FF2B5EF4-FFF2-40B4-BE49-F238E27FC236}">
                    <a16:creationId xmlns:a16="http://schemas.microsoft.com/office/drawing/2014/main" id="{2D1BF483-6E1D-4A25-8FB4-DF0898CC275E}"/>
                  </a:ext>
                </a:extLst>
              </p:cNvPr>
              <p:cNvGrpSpPr/>
              <p:nvPr/>
            </p:nvGrpSpPr>
            <p:grpSpPr>
              <a:xfrm>
                <a:off x="419477" y="1259117"/>
                <a:ext cx="4611591" cy="5544945"/>
                <a:chOff x="419477" y="1259117"/>
                <a:chExt cx="4611591" cy="5544945"/>
              </a:xfrm>
            </p:grpSpPr>
            <p:sp>
              <p:nvSpPr>
                <p:cNvPr id="131" name="Rectangle 130">
                  <a:extLst>
                    <a:ext uri="{FF2B5EF4-FFF2-40B4-BE49-F238E27FC236}">
                      <a16:creationId xmlns:a16="http://schemas.microsoft.com/office/drawing/2014/main" id="{22E338E2-399C-42E9-8FD8-A815F410CF34}"/>
                    </a:ext>
                  </a:extLst>
                </p:cNvPr>
                <p:cNvSpPr/>
                <p:nvPr/>
              </p:nvSpPr>
              <p:spPr>
                <a:xfrm>
                  <a:off x="880724" y="5561091"/>
                  <a:ext cx="1082658" cy="2445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Light"/>
                    <a:ea typeface="+mn-ea"/>
                    <a:cs typeface="+mn-cs"/>
                  </a:endParaRPr>
                </a:p>
              </p:txBody>
            </p:sp>
            <p:sp>
              <p:nvSpPr>
                <p:cNvPr id="99" name="TextBox 98">
                  <a:extLst>
                    <a:ext uri="{FF2B5EF4-FFF2-40B4-BE49-F238E27FC236}">
                      <a16:creationId xmlns:a16="http://schemas.microsoft.com/office/drawing/2014/main" id="{67099D35-7569-4926-8B88-281059D49D5C}"/>
                    </a:ext>
                  </a:extLst>
                </p:cNvPr>
                <p:cNvSpPr txBox="1"/>
                <p:nvPr/>
              </p:nvSpPr>
              <p:spPr>
                <a:xfrm rot="16200000">
                  <a:off x="-51458" y="3286193"/>
                  <a:ext cx="128042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Light"/>
                      <a:ea typeface="ＭＳ Ｐゴシック" charset="-128"/>
                      <a:cs typeface="+mn-cs"/>
                    </a:rPr>
                    <a:t>Innovation</a:t>
                  </a:r>
                </a:p>
              </p:txBody>
            </p:sp>
            <p:grpSp>
              <p:nvGrpSpPr>
                <p:cNvPr id="112" name="Group 111">
                  <a:extLst>
                    <a:ext uri="{FF2B5EF4-FFF2-40B4-BE49-F238E27FC236}">
                      <a16:creationId xmlns:a16="http://schemas.microsoft.com/office/drawing/2014/main" id="{02C97B6E-8420-4511-B87B-8840C51B5B79}"/>
                    </a:ext>
                  </a:extLst>
                </p:cNvPr>
                <p:cNvGrpSpPr/>
                <p:nvPr/>
              </p:nvGrpSpPr>
              <p:grpSpPr>
                <a:xfrm>
                  <a:off x="758031" y="1259117"/>
                  <a:ext cx="4273037" cy="5544945"/>
                  <a:chOff x="1572846" y="1358047"/>
                  <a:chExt cx="4273037" cy="2102253"/>
                </a:xfrm>
              </p:grpSpPr>
              <p:grpSp>
                <p:nvGrpSpPr>
                  <p:cNvPr id="116" name="Group 115">
                    <a:extLst>
                      <a:ext uri="{FF2B5EF4-FFF2-40B4-BE49-F238E27FC236}">
                        <a16:creationId xmlns:a16="http://schemas.microsoft.com/office/drawing/2014/main" id="{B839E9E8-F942-454A-B7FB-4FCA108876CD}"/>
                      </a:ext>
                    </a:extLst>
                  </p:cNvPr>
                  <p:cNvGrpSpPr/>
                  <p:nvPr/>
                </p:nvGrpSpPr>
                <p:grpSpPr>
                  <a:xfrm>
                    <a:off x="1666957" y="1358047"/>
                    <a:ext cx="3966016" cy="1797885"/>
                    <a:chOff x="2049488" y="1721267"/>
                    <a:chExt cx="3759441" cy="4071034"/>
                  </a:xfrm>
                </p:grpSpPr>
                <p:cxnSp>
                  <p:nvCxnSpPr>
                    <p:cNvPr id="124" name="Straight Arrow Connector 123">
                      <a:extLst>
                        <a:ext uri="{FF2B5EF4-FFF2-40B4-BE49-F238E27FC236}">
                          <a16:creationId xmlns:a16="http://schemas.microsoft.com/office/drawing/2014/main" id="{A6D3F084-C0C0-4D93-86A8-9D03658AABBC}"/>
                        </a:ext>
                      </a:extLst>
                    </p:cNvPr>
                    <p:cNvCxnSpPr>
                      <a:cxnSpLocks/>
                    </p:cNvCxnSpPr>
                    <p:nvPr/>
                  </p:nvCxnSpPr>
                  <p:spPr>
                    <a:xfrm>
                      <a:off x="2049488" y="5776007"/>
                      <a:ext cx="3759441"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3F719F80-CD37-49A9-8CFA-9423D39EA9FA}"/>
                        </a:ext>
                      </a:extLst>
                    </p:cNvPr>
                    <p:cNvCxnSpPr>
                      <a:cxnSpLocks/>
                    </p:cNvCxnSpPr>
                    <p:nvPr/>
                  </p:nvCxnSpPr>
                  <p:spPr>
                    <a:xfrm flipV="1">
                      <a:off x="2061698" y="1721267"/>
                      <a:ext cx="0" cy="4071034"/>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94745408-8AD9-459D-8454-E9B634048901}"/>
                      </a:ext>
                    </a:extLst>
                  </p:cNvPr>
                  <p:cNvGrpSpPr/>
                  <p:nvPr/>
                </p:nvGrpSpPr>
                <p:grpSpPr>
                  <a:xfrm>
                    <a:off x="1572846" y="3152523"/>
                    <a:ext cx="4273037" cy="307777"/>
                    <a:chOff x="1572846" y="3255817"/>
                    <a:chExt cx="4273037" cy="307777"/>
                  </a:xfrm>
                </p:grpSpPr>
                <p:sp>
                  <p:nvSpPr>
                    <p:cNvPr id="118" name="TextBox 117">
                      <a:extLst>
                        <a:ext uri="{FF2B5EF4-FFF2-40B4-BE49-F238E27FC236}">
                          <a16:creationId xmlns:a16="http://schemas.microsoft.com/office/drawing/2014/main" id="{BD77ADC1-B0D1-4CED-A0D8-28DFE99527BB}"/>
                        </a:ext>
                      </a:extLst>
                    </p:cNvPr>
                    <p:cNvSpPr txBox="1"/>
                    <p:nvPr/>
                  </p:nvSpPr>
                  <p:spPr>
                    <a:xfrm>
                      <a:off x="1572846" y="3255817"/>
                      <a:ext cx="9090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Light"/>
                          <a:ea typeface="ＭＳ Ｐゴシック" charset="-128"/>
                          <a:cs typeface="+mn-cs"/>
                        </a:rPr>
                        <a:t>1800</a:t>
                      </a:r>
                    </a:p>
                  </p:txBody>
                </p:sp>
                <p:sp>
                  <p:nvSpPr>
                    <p:cNvPr id="119" name="TextBox 118">
                      <a:extLst>
                        <a:ext uri="{FF2B5EF4-FFF2-40B4-BE49-F238E27FC236}">
                          <a16:creationId xmlns:a16="http://schemas.microsoft.com/office/drawing/2014/main" id="{7EEAB402-6E69-4050-95A9-7BD6E3EC8E17}"/>
                        </a:ext>
                      </a:extLst>
                    </p:cNvPr>
                    <p:cNvSpPr txBox="1"/>
                    <p:nvPr/>
                  </p:nvSpPr>
                  <p:spPr>
                    <a:xfrm>
                      <a:off x="4936785" y="3255817"/>
                      <a:ext cx="9090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Light"/>
                          <a:ea typeface="ＭＳ Ｐゴシック" charset="-128"/>
                          <a:cs typeface="+mn-cs"/>
                        </a:rPr>
                        <a:t>2100</a:t>
                      </a:r>
                    </a:p>
                  </p:txBody>
                </p:sp>
                <p:sp>
                  <p:nvSpPr>
                    <p:cNvPr id="121" name="TextBox 120">
                      <a:extLst>
                        <a:ext uri="{FF2B5EF4-FFF2-40B4-BE49-F238E27FC236}">
                          <a16:creationId xmlns:a16="http://schemas.microsoft.com/office/drawing/2014/main" id="{6531DA68-3BB5-4967-9E2B-30ACC7BE82FB}"/>
                        </a:ext>
                      </a:extLst>
                    </p:cNvPr>
                    <p:cNvSpPr txBox="1"/>
                    <p:nvPr/>
                  </p:nvSpPr>
                  <p:spPr>
                    <a:xfrm>
                      <a:off x="2694159" y="3255817"/>
                      <a:ext cx="9090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Light"/>
                          <a:ea typeface="ＭＳ Ｐゴシック" charset="-128"/>
                          <a:cs typeface="+mn-cs"/>
                        </a:rPr>
                        <a:t>1900</a:t>
                      </a:r>
                    </a:p>
                  </p:txBody>
                </p:sp>
                <p:sp>
                  <p:nvSpPr>
                    <p:cNvPr id="123" name="TextBox 122">
                      <a:extLst>
                        <a:ext uri="{FF2B5EF4-FFF2-40B4-BE49-F238E27FC236}">
                          <a16:creationId xmlns:a16="http://schemas.microsoft.com/office/drawing/2014/main" id="{1BE8E993-28CF-4857-80CE-E0E5E4EC2EAA}"/>
                        </a:ext>
                      </a:extLst>
                    </p:cNvPr>
                    <p:cNvSpPr txBox="1"/>
                    <p:nvPr/>
                  </p:nvSpPr>
                  <p:spPr>
                    <a:xfrm>
                      <a:off x="3815472" y="3255817"/>
                      <a:ext cx="9090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Light"/>
                          <a:ea typeface="ＭＳ Ｐゴシック" charset="-128"/>
                          <a:cs typeface="+mn-cs"/>
                        </a:rPr>
                        <a:t>2000</a:t>
                      </a:r>
                    </a:p>
                  </p:txBody>
                </p:sp>
              </p:grpSp>
            </p:grpSp>
            <p:sp>
              <p:nvSpPr>
                <p:cNvPr id="128" name="TextBox 127">
                  <a:extLst>
                    <a:ext uri="{FF2B5EF4-FFF2-40B4-BE49-F238E27FC236}">
                      <a16:creationId xmlns:a16="http://schemas.microsoft.com/office/drawing/2014/main" id="{A3756BDF-3A6A-46BD-AFFB-C3834D3EDE8F}"/>
                    </a:ext>
                  </a:extLst>
                </p:cNvPr>
                <p:cNvSpPr txBox="1"/>
                <p:nvPr/>
              </p:nvSpPr>
              <p:spPr>
                <a:xfrm>
                  <a:off x="898100" y="5075663"/>
                  <a:ext cx="1099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Light"/>
                      <a:ea typeface="ＭＳ Ｐゴシック" charset="-128"/>
                      <a:cs typeface="+mn-cs"/>
                    </a:rPr>
                    <a:t>Agricultural Revolution</a:t>
                  </a:r>
                </a:p>
              </p:txBody>
            </p:sp>
            <p:sp>
              <p:nvSpPr>
                <p:cNvPr id="129" name="TextBox 128">
                  <a:extLst>
                    <a:ext uri="{FF2B5EF4-FFF2-40B4-BE49-F238E27FC236}">
                      <a16:creationId xmlns:a16="http://schemas.microsoft.com/office/drawing/2014/main" id="{12EDFBA9-A647-4EAB-80DB-F4C3A40E1831}"/>
                    </a:ext>
                  </a:extLst>
                </p:cNvPr>
                <p:cNvSpPr txBox="1"/>
                <p:nvPr/>
              </p:nvSpPr>
              <p:spPr>
                <a:xfrm>
                  <a:off x="1756872" y="4239367"/>
                  <a:ext cx="1399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Light"/>
                      <a:ea typeface="ＭＳ Ｐゴシック" charset="-128"/>
                      <a:cs typeface="+mn-cs"/>
                    </a:rPr>
                    <a:t>Industrial Revolution</a:t>
                  </a:r>
                </a:p>
              </p:txBody>
            </p:sp>
            <p:pic>
              <p:nvPicPr>
                <p:cNvPr id="134" name="Picture 2" descr="Industries We Recruit For | Ag 1 Source">
                  <a:extLst>
                    <a:ext uri="{FF2B5EF4-FFF2-40B4-BE49-F238E27FC236}">
                      <a16:creationId xmlns:a16="http://schemas.microsoft.com/office/drawing/2014/main" id="{CD7D1DA9-F83A-41BC-99E2-3A7C52164DD0}"/>
                    </a:ext>
                  </a:extLst>
                </p:cNvPr>
                <p:cNvPicPr>
                  <a:picLocks noChangeAspect="1" noChangeArrowheads="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1041019" y="4685641"/>
                  <a:ext cx="458992" cy="458992"/>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8" descr="Implementation - IdeAtics">
                  <a:extLst>
                    <a:ext uri="{FF2B5EF4-FFF2-40B4-BE49-F238E27FC236}">
                      <a16:creationId xmlns:a16="http://schemas.microsoft.com/office/drawing/2014/main" id="{797461FD-78DF-45D5-841B-9080995374B7}"/>
                    </a:ext>
                  </a:extLst>
                </p:cNvPr>
                <p:cNvPicPr>
                  <a:picLocks noChangeAspect="1" noChangeArrowheads="1"/>
                </p:cNvPicPr>
                <p:nvPr/>
              </p:nvPicPr>
              <p:blipFill>
                <a:blip r:embed="rId5" cstate="email">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019099" y="3897219"/>
                  <a:ext cx="415962" cy="41596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0" descr="Info Icons - Free Download, PNG and SVG">
                  <a:extLst>
                    <a:ext uri="{FF2B5EF4-FFF2-40B4-BE49-F238E27FC236}">
                      <a16:creationId xmlns:a16="http://schemas.microsoft.com/office/drawing/2014/main" id="{4C00B17F-739A-4C96-A9CC-C8FDC8729DEF}"/>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44055" y="2989422"/>
                  <a:ext cx="415960" cy="415960"/>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a:extLst>
                    <a:ext uri="{FF2B5EF4-FFF2-40B4-BE49-F238E27FC236}">
                      <a16:creationId xmlns:a16="http://schemas.microsoft.com/office/drawing/2014/main" id="{43C063B4-CB86-40DF-8A63-8687C4F33610}"/>
                    </a:ext>
                  </a:extLst>
                </p:cNvPr>
                <p:cNvSpPr txBox="1"/>
                <p:nvPr/>
              </p:nvSpPr>
              <p:spPr>
                <a:xfrm>
                  <a:off x="2831378" y="3378194"/>
                  <a:ext cx="1275292" cy="523220"/>
                </a:xfrm>
                <a:prstGeom prst="rect">
                  <a:avLst/>
                </a:prstGeom>
                <a:noFill/>
              </p:spPr>
              <p:txBody>
                <a:bodyPr wrap="square" rtlCol="0">
                  <a:spAutoFit/>
                </a:bodyPr>
                <a:lstStyle>
                  <a:defPPr>
                    <a:defRPr lang="en-US"/>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boto Light"/>
                      <a:ea typeface="ＭＳ Ｐゴシック" charset="-128"/>
                      <a:cs typeface="+mn-cs"/>
                    </a:rPr>
                    <a:t>Information Revolution</a:t>
                  </a:r>
                </a:p>
              </p:txBody>
            </p:sp>
            <p:sp>
              <p:nvSpPr>
                <p:cNvPr id="139" name="Rectangle 138">
                  <a:extLst>
                    <a:ext uri="{FF2B5EF4-FFF2-40B4-BE49-F238E27FC236}">
                      <a16:creationId xmlns:a16="http://schemas.microsoft.com/office/drawing/2014/main" id="{5B2EFDD2-892B-4766-98B0-0BEF0979B3A9}"/>
                    </a:ext>
                  </a:extLst>
                </p:cNvPr>
                <p:cNvSpPr/>
                <p:nvPr/>
              </p:nvSpPr>
              <p:spPr>
                <a:xfrm>
                  <a:off x="1797800" y="4709206"/>
                  <a:ext cx="1000509" cy="2445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Light"/>
                    <a:ea typeface="+mn-ea"/>
                    <a:cs typeface="+mn-cs"/>
                  </a:endParaRPr>
                </a:p>
              </p:txBody>
            </p:sp>
            <p:sp>
              <p:nvSpPr>
                <p:cNvPr id="140" name="Rectangle 139">
                  <a:extLst>
                    <a:ext uri="{FF2B5EF4-FFF2-40B4-BE49-F238E27FC236}">
                      <a16:creationId xmlns:a16="http://schemas.microsoft.com/office/drawing/2014/main" id="{512A5133-759E-44D7-998C-59DB51EFD2A5}"/>
                    </a:ext>
                  </a:extLst>
                </p:cNvPr>
                <p:cNvSpPr/>
                <p:nvPr/>
              </p:nvSpPr>
              <p:spPr>
                <a:xfrm>
                  <a:off x="2888221" y="3891358"/>
                  <a:ext cx="1000509" cy="2445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Light"/>
                    <a:ea typeface="+mn-ea"/>
                    <a:cs typeface="+mn-cs"/>
                  </a:endParaRPr>
                </a:p>
              </p:txBody>
            </p:sp>
            <p:sp>
              <p:nvSpPr>
                <p:cNvPr id="141" name="Rectangle 140">
                  <a:extLst>
                    <a:ext uri="{FF2B5EF4-FFF2-40B4-BE49-F238E27FC236}">
                      <a16:creationId xmlns:a16="http://schemas.microsoft.com/office/drawing/2014/main" id="{C2A28417-F585-4F1F-942B-6871F193F790}"/>
                    </a:ext>
                  </a:extLst>
                </p:cNvPr>
                <p:cNvSpPr/>
                <p:nvPr/>
              </p:nvSpPr>
              <p:spPr>
                <a:xfrm>
                  <a:off x="3749044" y="2262973"/>
                  <a:ext cx="1000509" cy="2445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Light"/>
                    <a:ea typeface="+mn-ea"/>
                    <a:cs typeface="+mn-cs"/>
                  </a:endParaRPr>
                </a:p>
              </p:txBody>
            </p:sp>
            <p:sp>
              <p:nvSpPr>
                <p:cNvPr id="194" name="Arrow: Up 193">
                  <a:extLst>
                    <a:ext uri="{FF2B5EF4-FFF2-40B4-BE49-F238E27FC236}">
                      <a16:creationId xmlns:a16="http://schemas.microsoft.com/office/drawing/2014/main" id="{86390535-4540-409E-840A-10299F829584}"/>
                    </a:ext>
                  </a:extLst>
                </p:cNvPr>
                <p:cNvSpPr/>
                <p:nvPr/>
              </p:nvSpPr>
              <p:spPr>
                <a:xfrm>
                  <a:off x="3715319" y="2553236"/>
                  <a:ext cx="264080" cy="380144"/>
                </a:xfrm>
                <a:prstGeom prst="upArrow">
                  <a:avLst>
                    <a:gd name="adj1" fmla="val 45789"/>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Light"/>
                    <a:ea typeface="+mn-ea"/>
                    <a:cs typeface="+mn-cs"/>
                  </a:endParaRPr>
                </a:p>
              </p:txBody>
            </p:sp>
            <p:sp>
              <p:nvSpPr>
                <p:cNvPr id="195" name="TextBox 194">
                  <a:extLst>
                    <a:ext uri="{FF2B5EF4-FFF2-40B4-BE49-F238E27FC236}">
                      <a16:creationId xmlns:a16="http://schemas.microsoft.com/office/drawing/2014/main" id="{D4880BD3-D866-4106-9DC1-11871E758791}"/>
                    </a:ext>
                  </a:extLst>
                </p:cNvPr>
                <p:cNvSpPr txBox="1"/>
                <p:nvPr/>
              </p:nvSpPr>
              <p:spPr>
                <a:xfrm>
                  <a:off x="3541933" y="2913532"/>
                  <a:ext cx="7276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Roboto Light"/>
                      <a:ea typeface="ＭＳ Ｐゴシック" charset="-128"/>
                      <a:cs typeface="+mn-cs"/>
                    </a:rPr>
                    <a:t>2020</a:t>
                  </a:r>
                </a:p>
              </p:txBody>
            </p:sp>
            <p:sp>
              <p:nvSpPr>
                <p:cNvPr id="196" name="Freeform: Shape 195">
                  <a:extLst>
                    <a:ext uri="{FF2B5EF4-FFF2-40B4-BE49-F238E27FC236}">
                      <a16:creationId xmlns:a16="http://schemas.microsoft.com/office/drawing/2014/main" id="{FC5070A7-A1A3-4F9C-B8DA-D2EC5897F4EB}"/>
                    </a:ext>
                  </a:extLst>
                </p:cNvPr>
                <p:cNvSpPr/>
                <p:nvPr/>
              </p:nvSpPr>
              <p:spPr>
                <a:xfrm>
                  <a:off x="1460627" y="4125853"/>
                  <a:ext cx="580704" cy="496552"/>
                </a:xfrm>
                <a:custGeom>
                  <a:avLst/>
                  <a:gdLst>
                    <a:gd name="connsiteX0" fmla="*/ 0 w 1043940"/>
                    <a:gd name="connsiteY0" fmla="*/ 820387 h 820387"/>
                    <a:gd name="connsiteX1" fmla="*/ 373380 w 1043940"/>
                    <a:gd name="connsiteY1" fmla="*/ 195547 h 820387"/>
                    <a:gd name="connsiteX2" fmla="*/ 708660 w 1043940"/>
                    <a:gd name="connsiteY2" fmla="*/ 5047 h 820387"/>
                    <a:gd name="connsiteX3" fmla="*/ 1043940 w 1043940"/>
                    <a:gd name="connsiteY3" fmla="*/ 355567 h 820387"/>
                    <a:gd name="connsiteX0" fmla="*/ 0 w 999341"/>
                    <a:gd name="connsiteY0" fmla="*/ 820387 h 820387"/>
                    <a:gd name="connsiteX1" fmla="*/ 373380 w 999341"/>
                    <a:gd name="connsiteY1" fmla="*/ 195547 h 820387"/>
                    <a:gd name="connsiteX2" fmla="*/ 708660 w 999341"/>
                    <a:gd name="connsiteY2" fmla="*/ 5047 h 820387"/>
                    <a:gd name="connsiteX3" fmla="*/ 999341 w 999341"/>
                    <a:gd name="connsiteY3" fmla="*/ 160309 h 820387"/>
                    <a:gd name="connsiteX0" fmla="*/ 0 w 968122"/>
                    <a:gd name="connsiteY0" fmla="*/ 820387 h 820387"/>
                    <a:gd name="connsiteX1" fmla="*/ 373380 w 968122"/>
                    <a:gd name="connsiteY1" fmla="*/ 195547 h 820387"/>
                    <a:gd name="connsiteX2" fmla="*/ 708660 w 968122"/>
                    <a:gd name="connsiteY2" fmla="*/ 5047 h 820387"/>
                    <a:gd name="connsiteX3" fmla="*/ 968122 w 968122"/>
                    <a:gd name="connsiteY3" fmla="*/ 121257 h 820387"/>
                    <a:gd name="connsiteX0" fmla="*/ 0 w 968122"/>
                    <a:gd name="connsiteY0" fmla="*/ 820387 h 820387"/>
                    <a:gd name="connsiteX1" fmla="*/ 373380 w 968122"/>
                    <a:gd name="connsiteY1" fmla="*/ 195547 h 820387"/>
                    <a:gd name="connsiteX2" fmla="*/ 708660 w 968122"/>
                    <a:gd name="connsiteY2" fmla="*/ 5047 h 820387"/>
                    <a:gd name="connsiteX3" fmla="*/ 968122 w 968122"/>
                    <a:gd name="connsiteY3" fmla="*/ 121257 h 820387"/>
                    <a:gd name="connsiteX0" fmla="*/ 0 w 968122"/>
                    <a:gd name="connsiteY0" fmla="*/ 826269 h 826269"/>
                    <a:gd name="connsiteX1" fmla="*/ 373380 w 968122"/>
                    <a:gd name="connsiteY1" fmla="*/ 201429 h 826269"/>
                    <a:gd name="connsiteX2" fmla="*/ 671030 w 968122"/>
                    <a:gd name="connsiteY2" fmla="*/ 4827 h 826269"/>
                    <a:gd name="connsiteX3" fmla="*/ 968122 w 968122"/>
                    <a:gd name="connsiteY3" fmla="*/ 127139 h 826269"/>
                    <a:gd name="connsiteX0" fmla="*/ 0 w 968122"/>
                    <a:gd name="connsiteY0" fmla="*/ 821502 h 821502"/>
                    <a:gd name="connsiteX1" fmla="*/ 373380 w 968122"/>
                    <a:gd name="connsiteY1" fmla="*/ 196662 h 821502"/>
                    <a:gd name="connsiteX2" fmla="*/ 671030 w 968122"/>
                    <a:gd name="connsiteY2" fmla="*/ 60 h 821502"/>
                    <a:gd name="connsiteX3" fmla="*/ 968122 w 968122"/>
                    <a:gd name="connsiteY3" fmla="*/ 122372 h 821502"/>
                    <a:gd name="connsiteX0" fmla="*/ 0 w 968122"/>
                    <a:gd name="connsiteY0" fmla="*/ 821502 h 821502"/>
                    <a:gd name="connsiteX1" fmla="*/ 373380 w 968122"/>
                    <a:gd name="connsiteY1" fmla="*/ 196662 h 821502"/>
                    <a:gd name="connsiteX2" fmla="*/ 671030 w 968122"/>
                    <a:gd name="connsiteY2" fmla="*/ 60 h 821502"/>
                    <a:gd name="connsiteX3" fmla="*/ 968122 w 968122"/>
                    <a:gd name="connsiteY3" fmla="*/ 122372 h 821502"/>
                  </a:gdLst>
                  <a:ahLst/>
                  <a:cxnLst>
                    <a:cxn ang="0">
                      <a:pos x="connsiteX0" y="connsiteY0"/>
                    </a:cxn>
                    <a:cxn ang="0">
                      <a:pos x="connsiteX1" y="connsiteY1"/>
                    </a:cxn>
                    <a:cxn ang="0">
                      <a:pos x="connsiteX2" y="connsiteY2"/>
                    </a:cxn>
                    <a:cxn ang="0">
                      <a:pos x="connsiteX3" y="connsiteY3"/>
                    </a:cxn>
                  </a:cxnLst>
                  <a:rect l="l" t="t" r="r" b="b"/>
                  <a:pathLst>
                    <a:path w="968122" h="821502">
                      <a:moveTo>
                        <a:pt x="0" y="821502"/>
                      </a:moveTo>
                      <a:cubicBezTo>
                        <a:pt x="127635" y="577027"/>
                        <a:pt x="261542" y="333569"/>
                        <a:pt x="373380" y="196662"/>
                      </a:cubicBezTo>
                      <a:cubicBezTo>
                        <a:pt x="485218" y="59755"/>
                        <a:pt x="548120" y="-2203"/>
                        <a:pt x="671030" y="60"/>
                      </a:cubicBezTo>
                      <a:cubicBezTo>
                        <a:pt x="778609" y="7408"/>
                        <a:pt x="917602" y="74112"/>
                        <a:pt x="968122" y="122372"/>
                      </a:cubicBezTo>
                    </a:path>
                  </a:pathLst>
                </a:custGeom>
                <a:noFill/>
                <a:ln w="2857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Light"/>
                    <a:ea typeface="+mn-ea"/>
                    <a:cs typeface="+mn-cs"/>
                  </a:endParaRPr>
                </a:p>
              </p:txBody>
            </p:sp>
            <p:sp>
              <p:nvSpPr>
                <p:cNvPr id="197" name="Freeform: Shape 196">
                  <a:extLst>
                    <a:ext uri="{FF2B5EF4-FFF2-40B4-BE49-F238E27FC236}">
                      <a16:creationId xmlns:a16="http://schemas.microsoft.com/office/drawing/2014/main" id="{C81B88AC-B0C9-4BDD-A0FA-4F55076E3CFF}"/>
                    </a:ext>
                  </a:extLst>
                </p:cNvPr>
                <p:cNvSpPr/>
                <p:nvPr/>
              </p:nvSpPr>
              <p:spPr>
                <a:xfrm>
                  <a:off x="3376024" y="1288398"/>
                  <a:ext cx="880826" cy="1720078"/>
                </a:xfrm>
                <a:custGeom>
                  <a:avLst/>
                  <a:gdLst>
                    <a:gd name="connsiteX0" fmla="*/ 0 w 1043940"/>
                    <a:gd name="connsiteY0" fmla="*/ 820387 h 820387"/>
                    <a:gd name="connsiteX1" fmla="*/ 373380 w 1043940"/>
                    <a:gd name="connsiteY1" fmla="*/ 195547 h 820387"/>
                    <a:gd name="connsiteX2" fmla="*/ 708660 w 1043940"/>
                    <a:gd name="connsiteY2" fmla="*/ 5047 h 820387"/>
                    <a:gd name="connsiteX3" fmla="*/ 1043940 w 1043940"/>
                    <a:gd name="connsiteY3" fmla="*/ 355567 h 820387"/>
                    <a:gd name="connsiteX0" fmla="*/ 0 w 999341"/>
                    <a:gd name="connsiteY0" fmla="*/ 820387 h 820387"/>
                    <a:gd name="connsiteX1" fmla="*/ 373380 w 999341"/>
                    <a:gd name="connsiteY1" fmla="*/ 195547 h 820387"/>
                    <a:gd name="connsiteX2" fmla="*/ 708660 w 999341"/>
                    <a:gd name="connsiteY2" fmla="*/ 5047 h 820387"/>
                    <a:gd name="connsiteX3" fmla="*/ 999341 w 999341"/>
                    <a:gd name="connsiteY3" fmla="*/ 160309 h 820387"/>
                    <a:gd name="connsiteX0" fmla="*/ 0 w 968122"/>
                    <a:gd name="connsiteY0" fmla="*/ 820387 h 820387"/>
                    <a:gd name="connsiteX1" fmla="*/ 373380 w 968122"/>
                    <a:gd name="connsiteY1" fmla="*/ 195547 h 820387"/>
                    <a:gd name="connsiteX2" fmla="*/ 708660 w 968122"/>
                    <a:gd name="connsiteY2" fmla="*/ 5047 h 820387"/>
                    <a:gd name="connsiteX3" fmla="*/ 968122 w 968122"/>
                    <a:gd name="connsiteY3" fmla="*/ 121257 h 820387"/>
                    <a:gd name="connsiteX0" fmla="*/ 0 w 968122"/>
                    <a:gd name="connsiteY0" fmla="*/ 820387 h 820387"/>
                    <a:gd name="connsiteX1" fmla="*/ 373380 w 968122"/>
                    <a:gd name="connsiteY1" fmla="*/ 195547 h 820387"/>
                    <a:gd name="connsiteX2" fmla="*/ 708660 w 968122"/>
                    <a:gd name="connsiteY2" fmla="*/ 5047 h 820387"/>
                    <a:gd name="connsiteX3" fmla="*/ 968122 w 968122"/>
                    <a:gd name="connsiteY3" fmla="*/ 121257 h 820387"/>
                    <a:gd name="connsiteX0" fmla="*/ 0 w 968122"/>
                    <a:gd name="connsiteY0" fmla="*/ 826269 h 826269"/>
                    <a:gd name="connsiteX1" fmla="*/ 373380 w 968122"/>
                    <a:gd name="connsiteY1" fmla="*/ 201429 h 826269"/>
                    <a:gd name="connsiteX2" fmla="*/ 671030 w 968122"/>
                    <a:gd name="connsiteY2" fmla="*/ 4827 h 826269"/>
                    <a:gd name="connsiteX3" fmla="*/ 968122 w 968122"/>
                    <a:gd name="connsiteY3" fmla="*/ 127139 h 826269"/>
                    <a:gd name="connsiteX0" fmla="*/ 0 w 968122"/>
                    <a:gd name="connsiteY0" fmla="*/ 821502 h 821502"/>
                    <a:gd name="connsiteX1" fmla="*/ 373380 w 968122"/>
                    <a:gd name="connsiteY1" fmla="*/ 196662 h 821502"/>
                    <a:gd name="connsiteX2" fmla="*/ 671030 w 968122"/>
                    <a:gd name="connsiteY2" fmla="*/ 60 h 821502"/>
                    <a:gd name="connsiteX3" fmla="*/ 968122 w 968122"/>
                    <a:gd name="connsiteY3" fmla="*/ 122372 h 821502"/>
                    <a:gd name="connsiteX0" fmla="*/ 0 w 968122"/>
                    <a:gd name="connsiteY0" fmla="*/ 821502 h 821502"/>
                    <a:gd name="connsiteX1" fmla="*/ 373380 w 968122"/>
                    <a:gd name="connsiteY1" fmla="*/ 196662 h 821502"/>
                    <a:gd name="connsiteX2" fmla="*/ 671030 w 968122"/>
                    <a:gd name="connsiteY2" fmla="*/ 60 h 821502"/>
                    <a:gd name="connsiteX3" fmla="*/ 968122 w 968122"/>
                    <a:gd name="connsiteY3" fmla="*/ 122372 h 821502"/>
                  </a:gdLst>
                  <a:ahLst/>
                  <a:cxnLst>
                    <a:cxn ang="0">
                      <a:pos x="connsiteX0" y="connsiteY0"/>
                    </a:cxn>
                    <a:cxn ang="0">
                      <a:pos x="connsiteX1" y="connsiteY1"/>
                    </a:cxn>
                    <a:cxn ang="0">
                      <a:pos x="connsiteX2" y="connsiteY2"/>
                    </a:cxn>
                    <a:cxn ang="0">
                      <a:pos x="connsiteX3" y="connsiteY3"/>
                    </a:cxn>
                  </a:cxnLst>
                  <a:rect l="l" t="t" r="r" b="b"/>
                  <a:pathLst>
                    <a:path w="968122" h="821502">
                      <a:moveTo>
                        <a:pt x="0" y="821502"/>
                      </a:moveTo>
                      <a:cubicBezTo>
                        <a:pt x="127635" y="577027"/>
                        <a:pt x="261542" y="333569"/>
                        <a:pt x="373380" y="196662"/>
                      </a:cubicBezTo>
                      <a:cubicBezTo>
                        <a:pt x="485218" y="59755"/>
                        <a:pt x="548120" y="-2203"/>
                        <a:pt x="671030" y="60"/>
                      </a:cubicBezTo>
                      <a:cubicBezTo>
                        <a:pt x="778609" y="7408"/>
                        <a:pt x="917602" y="74112"/>
                        <a:pt x="968122" y="122372"/>
                      </a:cubicBezTo>
                    </a:path>
                  </a:pathLst>
                </a:custGeom>
                <a:noFill/>
                <a:ln w="2857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Light"/>
                    <a:ea typeface="+mn-ea"/>
                    <a:cs typeface="+mn-cs"/>
                  </a:endParaRPr>
                </a:p>
              </p:txBody>
            </p:sp>
            <p:sp>
              <p:nvSpPr>
                <p:cNvPr id="198" name="Freeform: Shape 197">
                  <a:extLst>
                    <a:ext uri="{FF2B5EF4-FFF2-40B4-BE49-F238E27FC236}">
                      <a16:creationId xmlns:a16="http://schemas.microsoft.com/office/drawing/2014/main" id="{6D2FC9B8-4E31-4FED-9C3E-39C1C262B814}"/>
                    </a:ext>
                  </a:extLst>
                </p:cNvPr>
                <p:cNvSpPr/>
                <p:nvPr/>
              </p:nvSpPr>
              <p:spPr>
                <a:xfrm>
                  <a:off x="2291667" y="3008476"/>
                  <a:ext cx="864911" cy="1038921"/>
                </a:xfrm>
                <a:custGeom>
                  <a:avLst/>
                  <a:gdLst>
                    <a:gd name="connsiteX0" fmla="*/ 0 w 1043940"/>
                    <a:gd name="connsiteY0" fmla="*/ 820387 h 820387"/>
                    <a:gd name="connsiteX1" fmla="*/ 373380 w 1043940"/>
                    <a:gd name="connsiteY1" fmla="*/ 195547 h 820387"/>
                    <a:gd name="connsiteX2" fmla="*/ 708660 w 1043940"/>
                    <a:gd name="connsiteY2" fmla="*/ 5047 h 820387"/>
                    <a:gd name="connsiteX3" fmla="*/ 1043940 w 1043940"/>
                    <a:gd name="connsiteY3" fmla="*/ 355567 h 820387"/>
                    <a:gd name="connsiteX0" fmla="*/ 0 w 999341"/>
                    <a:gd name="connsiteY0" fmla="*/ 820387 h 820387"/>
                    <a:gd name="connsiteX1" fmla="*/ 373380 w 999341"/>
                    <a:gd name="connsiteY1" fmla="*/ 195547 h 820387"/>
                    <a:gd name="connsiteX2" fmla="*/ 708660 w 999341"/>
                    <a:gd name="connsiteY2" fmla="*/ 5047 h 820387"/>
                    <a:gd name="connsiteX3" fmla="*/ 999341 w 999341"/>
                    <a:gd name="connsiteY3" fmla="*/ 160309 h 820387"/>
                    <a:gd name="connsiteX0" fmla="*/ 0 w 968122"/>
                    <a:gd name="connsiteY0" fmla="*/ 820387 h 820387"/>
                    <a:gd name="connsiteX1" fmla="*/ 373380 w 968122"/>
                    <a:gd name="connsiteY1" fmla="*/ 195547 h 820387"/>
                    <a:gd name="connsiteX2" fmla="*/ 708660 w 968122"/>
                    <a:gd name="connsiteY2" fmla="*/ 5047 h 820387"/>
                    <a:gd name="connsiteX3" fmla="*/ 968122 w 968122"/>
                    <a:gd name="connsiteY3" fmla="*/ 121257 h 820387"/>
                    <a:gd name="connsiteX0" fmla="*/ 0 w 968122"/>
                    <a:gd name="connsiteY0" fmla="*/ 820387 h 820387"/>
                    <a:gd name="connsiteX1" fmla="*/ 373380 w 968122"/>
                    <a:gd name="connsiteY1" fmla="*/ 195547 h 820387"/>
                    <a:gd name="connsiteX2" fmla="*/ 708660 w 968122"/>
                    <a:gd name="connsiteY2" fmla="*/ 5047 h 820387"/>
                    <a:gd name="connsiteX3" fmla="*/ 968122 w 968122"/>
                    <a:gd name="connsiteY3" fmla="*/ 121257 h 820387"/>
                    <a:gd name="connsiteX0" fmla="*/ 0 w 968122"/>
                    <a:gd name="connsiteY0" fmla="*/ 826269 h 826269"/>
                    <a:gd name="connsiteX1" fmla="*/ 373380 w 968122"/>
                    <a:gd name="connsiteY1" fmla="*/ 201429 h 826269"/>
                    <a:gd name="connsiteX2" fmla="*/ 671030 w 968122"/>
                    <a:gd name="connsiteY2" fmla="*/ 4827 h 826269"/>
                    <a:gd name="connsiteX3" fmla="*/ 968122 w 968122"/>
                    <a:gd name="connsiteY3" fmla="*/ 127139 h 826269"/>
                    <a:gd name="connsiteX0" fmla="*/ 0 w 968122"/>
                    <a:gd name="connsiteY0" fmla="*/ 821502 h 821502"/>
                    <a:gd name="connsiteX1" fmla="*/ 373380 w 968122"/>
                    <a:gd name="connsiteY1" fmla="*/ 196662 h 821502"/>
                    <a:gd name="connsiteX2" fmla="*/ 671030 w 968122"/>
                    <a:gd name="connsiteY2" fmla="*/ 60 h 821502"/>
                    <a:gd name="connsiteX3" fmla="*/ 968122 w 968122"/>
                    <a:gd name="connsiteY3" fmla="*/ 122372 h 821502"/>
                    <a:gd name="connsiteX0" fmla="*/ 0 w 968122"/>
                    <a:gd name="connsiteY0" fmla="*/ 821502 h 821502"/>
                    <a:gd name="connsiteX1" fmla="*/ 373380 w 968122"/>
                    <a:gd name="connsiteY1" fmla="*/ 196662 h 821502"/>
                    <a:gd name="connsiteX2" fmla="*/ 671030 w 968122"/>
                    <a:gd name="connsiteY2" fmla="*/ 60 h 821502"/>
                    <a:gd name="connsiteX3" fmla="*/ 968122 w 968122"/>
                    <a:gd name="connsiteY3" fmla="*/ 122372 h 821502"/>
                  </a:gdLst>
                  <a:ahLst/>
                  <a:cxnLst>
                    <a:cxn ang="0">
                      <a:pos x="connsiteX0" y="connsiteY0"/>
                    </a:cxn>
                    <a:cxn ang="0">
                      <a:pos x="connsiteX1" y="connsiteY1"/>
                    </a:cxn>
                    <a:cxn ang="0">
                      <a:pos x="connsiteX2" y="connsiteY2"/>
                    </a:cxn>
                    <a:cxn ang="0">
                      <a:pos x="connsiteX3" y="connsiteY3"/>
                    </a:cxn>
                  </a:cxnLst>
                  <a:rect l="l" t="t" r="r" b="b"/>
                  <a:pathLst>
                    <a:path w="968122" h="821502">
                      <a:moveTo>
                        <a:pt x="0" y="821502"/>
                      </a:moveTo>
                      <a:cubicBezTo>
                        <a:pt x="127635" y="577027"/>
                        <a:pt x="261542" y="333569"/>
                        <a:pt x="373380" y="196662"/>
                      </a:cubicBezTo>
                      <a:cubicBezTo>
                        <a:pt x="485218" y="59755"/>
                        <a:pt x="548120" y="-2203"/>
                        <a:pt x="671030" y="60"/>
                      </a:cubicBezTo>
                      <a:cubicBezTo>
                        <a:pt x="778609" y="7408"/>
                        <a:pt x="917602" y="74112"/>
                        <a:pt x="968122" y="122372"/>
                      </a:cubicBezTo>
                    </a:path>
                  </a:pathLst>
                </a:custGeom>
                <a:noFill/>
                <a:ln w="2857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Light"/>
                    <a:ea typeface="+mn-ea"/>
                    <a:cs typeface="+mn-cs"/>
                  </a:endParaRPr>
                </a:p>
              </p:txBody>
            </p:sp>
            <p:grpSp>
              <p:nvGrpSpPr>
                <p:cNvPr id="3" name="Group 2">
                  <a:extLst>
                    <a:ext uri="{FF2B5EF4-FFF2-40B4-BE49-F238E27FC236}">
                      <a16:creationId xmlns:a16="http://schemas.microsoft.com/office/drawing/2014/main" id="{7A777186-8DDC-487D-8120-0FDB6E52966B}"/>
                    </a:ext>
                  </a:extLst>
                </p:cNvPr>
                <p:cNvGrpSpPr/>
                <p:nvPr/>
              </p:nvGrpSpPr>
              <p:grpSpPr>
                <a:xfrm>
                  <a:off x="3998529" y="1372360"/>
                  <a:ext cx="503255" cy="385417"/>
                  <a:chOff x="1142911" y="1642220"/>
                  <a:chExt cx="503255" cy="385417"/>
                </a:xfrm>
              </p:grpSpPr>
              <p:sp>
                <p:nvSpPr>
                  <p:cNvPr id="251" name="Freeform: Shape 250">
                    <a:extLst>
                      <a:ext uri="{FF2B5EF4-FFF2-40B4-BE49-F238E27FC236}">
                        <a16:creationId xmlns:a16="http://schemas.microsoft.com/office/drawing/2014/main" id="{264CEA9F-D405-4D22-AE7B-E87B6F5F6FF5}"/>
                      </a:ext>
                    </a:extLst>
                  </p:cNvPr>
                  <p:cNvSpPr/>
                  <p:nvPr/>
                </p:nvSpPr>
                <p:spPr>
                  <a:xfrm>
                    <a:off x="1142911" y="1642220"/>
                    <a:ext cx="503255" cy="385417"/>
                  </a:xfrm>
                  <a:custGeom>
                    <a:avLst/>
                    <a:gdLst>
                      <a:gd name="connsiteX0" fmla="*/ 1142663 w 1429306"/>
                      <a:gd name="connsiteY0" fmla="*/ 840385 h 840384"/>
                      <a:gd name="connsiteX1" fmla="*/ 220194 w 1429306"/>
                      <a:gd name="connsiteY1" fmla="*/ 840385 h 840384"/>
                      <a:gd name="connsiteX2" fmla="*/ 65146 w 1429306"/>
                      <a:gd name="connsiteY2" fmla="*/ 775239 h 840384"/>
                      <a:gd name="connsiteX3" fmla="*/ 0 w 1429306"/>
                      <a:gd name="connsiteY3" fmla="*/ 620191 h 840384"/>
                      <a:gd name="connsiteX4" fmla="*/ 65146 w 1429306"/>
                      <a:gd name="connsiteY4" fmla="*/ 465143 h 840384"/>
                      <a:gd name="connsiteX5" fmla="*/ 220194 w 1429306"/>
                      <a:gd name="connsiteY5" fmla="*/ 399997 h 840384"/>
                      <a:gd name="connsiteX6" fmla="*/ 238435 w 1429306"/>
                      <a:gd name="connsiteY6" fmla="*/ 399997 h 840384"/>
                      <a:gd name="connsiteX7" fmla="*/ 255373 w 1429306"/>
                      <a:gd name="connsiteY7" fmla="*/ 341366 h 840384"/>
                      <a:gd name="connsiteX8" fmla="*/ 310096 w 1429306"/>
                      <a:gd name="connsiteY8" fmla="*/ 260584 h 840384"/>
                      <a:gd name="connsiteX9" fmla="*/ 390877 w 1429306"/>
                      <a:gd name="connsiteY9" fmla="*/ 205862 h 840384"/>
                      <a:gd name="connsiteX10" fmla="*/ 508140 w 1429306"/>
                      <a:gd name="connsiteY10" fmla="*/ 186318 h 840384"/>
                      <a:gd name="connsiteX11" fmla="*/ 630615 w 1429306"/>
                      <a:gd name="connsiteY11" fmla="*/ 58632 h 840384"/>
                      <a:gd name="connsiteX12" fmla="*/ 832568 w 1429306"/>
                      <a:gd name="connsiteY12" fmla="*/ 0 h 840384"/>
                      <a:gd name="connsiteX13" fmla="*/ 1055367 w 1429306"/>
                      <a:gd name="connsiteY13" fmla="*/ 72964 h 840384"/>
                      <a:gd name="connsiteX14" fmla="*/ 1136149 w 1429306"/>
                      <a:gd name="connsiteY14" fmla="*/ 155048 h 840384"/>
                      <a:gd name="connsiteX15" fmla="*/ 1180448 w 1429306"/>
                      <a:gd name="connsiteY15" fmla="*/ 234526 h 840384"/>
                      <a:gd name="connsiteX16" fmla="*/ 1349828 w 1429306"/>
                      <a:gd name="connsiteY16" fmla="*/ 328336 h 840384"/>
                      <a:gd name="connsiteX17" fmla="*/ 1429306 w 1429306"/>
                      <a:gd name="connsiteY17" fmla="*/ 535501 h 840384"/>
                      <a:gd name="connsiteX18" fmla="*/ 1370675 w 1429306"/>
                      <a:gd name="connsiteY18" fmla="*/ 716607 h 840384"/>
                      <a:gd name="connsiteX19" fmla="*/ 1305528 w 1429306"/>
                      <a:gd name="connsiteY19" fmla="*/ 783056 h 840384"/>
                      <a:gd name="connsiteX20" fmla="*/ 1223444 w 1429306"/>
                      <a:gd name="connsiteY20" fmla="*/ 826053 h 840384"/>
                      <a:gd name="connsiteX21" fmla="*/ 1142663 w 1429306"/>
                      <a:gd name="connsiteY21" fmla="*/ 840385 h 84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9306" h="840384">
                        <a:moveTo>
                          <a:pt x="1142663" y="840385"/>
                        </a:moveTo>
                        <a:lnTo>
                          <a:pt x="220194" y="840385"/>
                        </a:lnTo>
                        <a:cubicBezTo>
                          <a:pt x="161563" y="840385"/>
                          <a:pt x="106840" y="816932"/>
                          <a:pt x="65146" y="775239"/>
                        </a:cubicBezTo>
                        <a:cubicBezTo>
                          <a:pt x="23453" y="733545"/>
                          <a:pt x="0" y="678823"/>
                          <a:pt x="0" y="620191"/>
                        </a:cubicBezTo>
                        <a:cubicBezTo>
                          <a:pt x="0" y="561560"/>
                          <a:pt x="23453" y="506837"/>
                          <a:pt x="65146" y="465143"/>
                        </a:cubicBezTo>
                        <a:cubicBezTo>
                          <a:pt x="106840" y="423450"/>
                          <a:pt x="161563" y="399997"/>
                          <a:pt x="220194" y="399997"/>
                        </a:cubicBezTo>
                        <a:lnTo>
                          <a:pt x="238435" y="399997"/>
                        </a:lnTo>
                        <a:cubicBezTo>
                          <a:pt x="241041" y="380453"/>
                          <a:pt x="247555" y="359607"/>
                          <a:pt x="255373" y="341366"/>
                        </a:cubicBezTo>
                        <a:cubicBezTo>
                          <a:pt x="268402" y="311398"/>
                          <a:pt x="286643" y="284037"/>
                          <a:pt x="310096" y="260584"/>
                        </a:cubicBezTo>
                        <a:cubicBezTo>
                          <a:pt x="333548" y="237132"/>
                          <a:pt x="360910" y="218891"/>
                          <a:pt x="390877" y="205862"/>
                        </a:cubicBezTo>
                        <a:cubicBezTo>
                          <a:pt x="427359" y="190227"/>
                          <a:pt x="467749" y="183712"/>
                          <a:pt x="508140" y="186318"/>
                        </a:cubicBezTo>
                        <a:cubicBezTo>
                          <a:pt x="538107" y="135504"/>
                          <a:pt x="579801" y="91205"/>
                          <a:pt x="630615" y="58632"/>
                        </a:cubicBezTo>
                        <a:cubicBezTo>
                          <a:pt x="690549" y="19544"/>
                          <a:pt x="760907" y="0"/>
                          <a:pt x="832568" y="0"/>
                        </a:cubicBezTo>
                        <a:cubicBezTo>
                          <a:pt x="913349" y="0"/>
                          <a:pt x="990221" y="26058"/>
                          <a:pt x="1055367" y="72964"/>
                        </a:cubicBezTo>
                        <a:cubicBezTo>
                          <a:pt x="1086637" y="96416"/>
                          <a:pt x="1113999" y="123778"/>
                          <a:pt x="1136149" y="155048"/>
                        </a:cubicBezTo>
                        <a:cubicBezTo>
                          <a:pt x="1154389" y="179803"/>
                          <a:pt x="1168722" y="207165"/>
                          <a:pt x="1180448" y="234526"/>
                        </a:cubicBezTo>
                        <a:cubicBezTo>
                          <a:pt x="1245594" y="246252"/>
                          <a:pt x="1305528" y="278825"/>
                          <a:pt x="1349828" y="328336"/>
                        </a:cubicBezTo>
                        <a:cubicBezTo>
                          <a:pt x="1400642" y="384362"/>
                          <a:pt x="1429306" y="458629"/>
                          <a:pt x="1429306" y="535501"/>
                        </a:cubicBezTo>
                        <a:cubicBezTo>
                          <a:pt x="1429306" y="600647"/>
                          <a:pt x="1408459" y="663187"/>
                          <a:pt x="1370675" y="716607"/>
                        </a:cubicBezTo>
                        <a:cubicBezTo>
                          <a:pt x="1352434" y="741363"/>
                          <a:pt x="1330284" y="764815"/>
                          <a:pt x="1305528" y="783056"/>
                        </a:cubicBezTo>
                        <a:cubicBezTo>
                          <a:pt x="1280773" y="801297"/>
                          <a:pt x="1252109" y="815629"/>
                          <a:pt x="1223444" y="826053"/>
                        </a:cubicBezTo>
                        <a:cubicBezTo>
                          <a:pt x="1198689" y="833870"/>
                          <a:pt x="1171327" y="840385"/>
                          <a:pt x="1142663" y="840385"/>
                        </a:cubicBezTo>
                        <a:close/>
                      </a:path>
                    </a:pathLst>
                  </a:custGeom>
                  <a:solidFill>
                    <a:schemeClr val="tx2">
                      <a:lumMod val="60000"/>
                      <a:lumOff val="40000"/>
                    </a:schemeClr>
                  </a:solidFill>
                  <a:ln w="6350"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Roboto Light"/>
                      <a:ea typeface="ＭＳ Ｐゴシック" charset="-128"/>
                      <a:cs typeface="+mn-cs"/>
                    </a:endParaRPr>
                  </a:p>
                </p:txBody>
              </p:sp>
              <p:sp>
                <p:nvSpPr>
                  <p:cNvPr id="253" name="TextBox 252">
                    <a:extLst>
                      <a:ext uri="{FF2B5EF4-FFF2-40B4-BE49-F238E27FC236}">
                        <a16:creationId xmlns:a16="http://schemas.microsoft.com/office/drawing/2014/main" id="{3A7414AE-E0E9-4E8C-8149-BD83866AD8EF}"/>
                      </a:ext>
                    </a:extLst>
                  </p:cNvPr>
                  <p:cNvSpPr txBox="1"/>
                  <p:nvPr/>
                </p:nvSpPr>
                <p:spPr>
                  <a:xfrm>
                    <a:off x="1254648" y="1680007"/>
                    <a:ext cx="386036" cy="2308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Roboto Light"/>
                        <a:ea typeface="ＭＳ Ｐゴシック" charset="-128"/>
                        <a:cs typeface="+mn-cs"/>
                      </a:rPr>
                      <a:t>CO</a:t>
                    </a:r>
                    <a:r>
                      <a:rPr kumimoji="0" lang="en-US" sz="900" b="1" i="0" u="none" strike="noStrike" kern="1200" cap="none" spc="0" normalizeH="0" baseline="-25000" noProof="0">
                        <a:ln>
                          <a:noFill/>
                        </a:ln>
                        <a:solidFill>
                          <a:prstClr val="white"/>
                        </a:solidFill>
                        <a:effectLst/>
                        <a:uLnTx/>
                        <a:uFillTx/>
                        <a:latin typeface="Roboto Light"/>
                        <a:ea typeface="ＭＳ Ｐゴシック" charset="-128"/>
                        <a:cs typeface="+mn-cs"/>
                      </a:rPr>
                      <a:t>2</a:t>
                    </a:r>
                  </a:p>
                </p:txBody>
              </p:sp>
              <p:sp>
                <p:nvSpPr>
                  <p:cNvPr id="254" name="Arrow: Up 253">
                    <a:extLst>
                      <a:ext uri="{FF2B5EF4-FFF2-40B4-BE49-F238E27FC236}">
                        <a16:creationId xmlns:a16="http://schemas.microsoft.com/office/drawing/2014/main" id="{14D2284C-CED8-41C3-A55F-1A4ACAF26600}"/>
                      </a:ext>
                    </a:extLst>
                  </p:cNvPr>
                  <p:cNvSpPr/>
                  <p:nvPr/>
                </p:nvSpPr>
                <p:spPr>
                  <a:xfrm rot="10800000">
                    <a:off x="1359801" y="1853946"/>
                    <a:ext cx="131305" cy="120578"/>
                  </a:xfrm>
                  <a:prstGeom prst="upArrow">
                    <a:avLst>
                      <a:gd name="adj1" fmla="val 45789"/>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Light"/>
                      <a:ea typeface="+mn-ea"/>
                      <a:cs typeface="+mn-cs"/>
                    </a:endParaRPr>
                  </a:p>
                </p:txBody>
              </p:sp>
            </p:grpSp>
          </p:grpSp>
        </p:grpSp>
      </p:grpSp>
      <p:sp>
        <p:nvSpPr>
          <p:cNvPr id="98" name="TextBox 97">
            <a:extLst>
              <a:ext uri="{FF2B5EF4-FFF2-40B4-BE49-F238E27FC236}">
                <a16:creationId xmlns:a16="http://schemas.microsoft.com/office/drawing/2014/main" id="{4AD393F0-00F1-47E3-B650-7D6A09CE7510}"/>
              </a:ext>
            </a:extLst>
          </p:cNvPr>
          <p:cNvSpPr txBox="1"/>
          <p:nvPr/>
        </p:nvSpPr>
        <p:spPr>
          <a:xfrm>
            <a:off x="10905424" y="4"/>
            <a:ext cx="133365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Roboto Light"/>
                <a:ea typeface="ＭＳ Ｐゴシック" charset="-128"/>
                <a:cs typeface="+mn-cs"/>
              </a:rPr>
              <a:t>The Opportunity </a:t>
            </a:r>
            <a:endParaRPr kumimoji="0" lang="en-US" sz="1400" b="1" i="0" u="none" strike="noStrike" kern="1200" cap="none" spc="0" normalizeH="0" baseline="0" noProof="0">
              <a:ln>
                <a:noFill/>
              </a:ln>
              <a:solidFill>
                <a:prstClr val="white"/>
              </a:solidFill>
              <a:effectLst/>
              <a:uLnTx/>
              <a:uFillTx/>
              <a:latin typeface="Roboto Light"/>
              <a:ea typeface="ＭＳ Ｐゴシック" charset="-128"/>
              <a:cs typeface="+mn-cs"/>
            </a:endParaRPr>
          </a:p>
        </p:txBody>
      </p:sp>
      <p:sp>
        <p:nvSpPr>
          <p:cNvPr id="48" name="Rectangle 47">
            <a:extLst>
              <a:ext uri="{FF2B5EF4-FFF2-40B4-BE49-F238E27FC236}">
                <a16:creationId xmlns:a16="http://schemas.microsoft.com/office/drawing/2014/main" id="{8544FF30-AB8F-4C4A-AAAC-9183C46EB485}"/>
              </a:ext>
            </a:extLst>
          </p:cNvPr>
          <p:cNvSpPr/>
          <p:nvPr/>
        </p:nvSpPr>
        <p:spPr>
          <a:xfrm>
            <a:off x="1524" y="6300216"/>
            <a:ext cx="12188952" cy="557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49" name="TextBox 48">
            <a:extLst>
              <a:ext uri="{FF2B5EF4-FFF2-40B4-BE49-F238E27FC236}">
                <a16:creationId xmlns:a16="http://schemas.microsoft.com/office/drawing/2014/main" id="{BD3F8B1C-F5BF-45E9-A9FC-FB21CF3ED55B}"/>
              </a:ext>
            </a:extLst>
          </p:cNvPr>
          <p:cNvSpPr txBox="1"/>
          <p:nvPr/>
        </p:nvSpPr>
        <p:spPr>
          <a:xfrm>
            <a:off x="1422400" y="6419088"/>
            <a:ext cx="911351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dirty="0">
                <a:ln>
                  <a:noFill/>
                </a:ln>
                <a:solidFill>
                  <a:prstClr val="white"/>
                </a:solidFill>
                <a:effectLst/>
                <a:uLnTx/>
                <a:uFillTx/>
                <a:latin typeface="Raleway Medium" panose="020B0603030101060003" pitchFamily="34" charset="0"/>
                <a:ea typeface="ＭＳ Ｐゴシック" charset="-128"/>
                <a:cs typeface="+mn-cs"/>
              </a:rPr>
              <a:t>DO WE HAVE SOLUTIONS THAT COMBINE THE NEED FOR ACTION WITH ECONOMIC REALITY?</a:t>
            </a:r>
            <a:endParaRPr kumimoji="0" lang="en-CA" sz="1400" b="0" i="0" u="none" strike="noStrike" kern="1200" cap="none" spc="100" normalizeH="0" baseline="0" noProof="0" dirty="0">
              <a:ln>
                <a:noFill/>
              </a:ln>
              <a:solidFill>
                <a:prstClr val="white"/>
              </a:solidFill>
              <a:effectLst/>
              <a:uLnTx/>
              <a:uFillTx/>
              <a:latin typeface="Raleway Medium" panose="020B0603030101060003" pitchFamily="34" charset="0"/>
              <a:ea typeface="ＭＳ Ｐゴシック" charset="-128"/>
              <a:cs typeface="+mn-cs"/>
            </a:endParaRPr>
          </a:p>
        </p:txBody>
      </p:sp>
      <p:grpSp>
        <p:nvGrpSpPr>
          <p:cNvPr id="47" name="Group 46">
            <a:extLst>
              <a:ext uri="{FF2B5EF4-FFF2-40B4-BE49-F238E27FC236}">
                <a16:creationId xmlns:a16="http://schemas.microsoft.com/office/drawing/2014/main" id="{84D34DBD-2A3F-439C-84D0-799378DF5DB3}"/>
              </a:ext>
            </a:extLst>
          </p:cNvPr>
          <p:cNvGrpSpPr/>
          <p:nvPr/>
        </p:nvGrpSpPr>
        <p:grpSpPr>
          <a:xfrm>
            <a:off x="5594963" y="355014"/>
            <a:ext cx="2618230" cy="2719550"/>
            <a:chOff x="8672126" y="1035424"/>
            <a:chExt cx="2618230" cy="2719550"/>
          </a:xfrm>
        </p:grpSpPr>
        <p:grpSp>
          <p:nvGrpSpPr>
            <p:cNvPr id="50" name="Group 49">
              <a:extLst>
                <a:ext uri="{FF2B5EF4-FFF2-40B4-BE49-F238E27FC236}">
                  <a16:creationId xmlns:a16="http://schemas.microsoft.com/office/drawing/2014/main" id="{0FE04FCB-BFDF-411B-B227-416824FB58E8}"/>
                </a:ext>
              </a:extLst>
            </p:cNvPr>
            <p:cNvGrpSpPr/>
            <p:nvPr/>
          </p:nvGrpSpPr>
          <p:grpSpPr>
            <a:xfrm>
              <a:off x="8672126" y="1035424"/>
              <a:ext cx="2618230" cy="2514515"/>
              <a:chOff x="9052952" y="962023"/>
              <a:chExt cx="2032449" cy="2067872"/>
            </a:xfrm>
          </p:grpSpPr>
          <p:pic>
            <p:nvPicPr>
              <p:cNvPr id="52" name="Picture 8" descr="10 Actions Climate Envoy John Kerry Can Take To Win The Climate War">
                <a:extLst>
                  <a:ext uri="{FF2B5EF4-FFF2-40B4-BE49-F238E27FC236}">
                    <a16:creationId xmlns:a16="http://schemas.microsoft.com/office/drawing/2014/main" id="{CFB6EF98-F1FB-4BF9-9754-9E1479392932}"/>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2653" b="100000" l="0" r="100000">
                            <a14:foregroundMark x1="29151" y1="7551" x2="30116" y2="6327"/>
                            <a14:foregroundMark x1="27606" y1="9592" x2="29151" y2="7551"/>
                            <a14:foregroundMark x1="23359" y1="16531" x2="23359" y2="16531"/>
                            <a14:foregroundMark x1="34556" y1="5714" x2="34556" y2="5714"/>
                            <a14:foregroundMark x1="32046" y1="4694" x2="32046" y2="4694"/>
                            <a14:foregroundMark x1="40347" y1="5102" x2="40347" y2="5102"/>
                            <a14:foregroundMark x1="38803" y1="4286" x2="38803" y2="4286"/>
                            <a14:foregroundMark x1="41506" y1="3673" x2="41506" y2="3673"/>
                            <a14:foregroundMark x1="43822" y1="9592" x2="43822" y2="9592"/>
                            <a14:foregroundMark x1="45174" y1="6122" x2="45174" y2="6122"/>
                            <a14:foregroundMark x1="39382" y1="4694" x2="39382" y2="4694"/>
                            <a14:foregroundMark x1="39382" y1="2653" x2="39382" y2="2653"/>
                            <a14:foregroundMark x1="38031" y1="4694" x2="38031" y2="4694"/>
                            <a14:foregroundMark x1="38031" y1="2857" x2="39189" y2="3878"/>
                            <a14:foregroundMark x1="42471" y1="4082" x2="42471" y2="4082"/>
                            <a14:foregroundMark x1="44788" y1="4286" x2="44788" y2="4286"/>
                            <a14:foregroundMark x1="43243" y1="3469" x2="41892" y2="4082"/>
                            <a14:foregroundMark x1="40541" y1="4082" x2="40541" y2="4082"/>
                            <a14:foregroundMark x1="36486" y1="3469" x2="36486" y2="3469"/>
                            <a14:foregroundMark x1="32819" y1="4898" x2="32819" y2="4898"/>
                            <a14:backgroundMark x1="51158" y1="35306" x2="51158" y2="35306"/>
                            <a14:backgroundMark x1="22780" y1="17959" x2="22780" y2="17959"/>
                            <a14:backgroundMark x1="24131" y1="11633" x2="24131" y2="11633"/>
                            <a14:backgroundMark x1="23166" y1="17347" x2="23166" y2="17347"/>
                            <a14:backgroundMark x1="28378" y1="5918" x2="28378" y2="5918"/>
                            <a14:backgroundMark x1="26641" y1="7551" x2="26641" y2="7551"/>
                            <a14:backgroundMark x1="33977" y1="3265" x2="33977" y2="3265"/>
                            <a14:backgroundMark x1="35328" y1="2857" x2="35328" y2="2857"/>
                            <a14:backgroundMark x1="38031" y1="2041" x2="38031" y2="2041"/>
                            <a14:backgroundMark x1="50000" y1="6735" x2="50000" y2="6735"/>
                            <a14:backgroundMark x1="49035" y1="6122" x2="49035" y2="6122"/>
                            <a14:backgroundMark x1="48069" y1="5510" x2="48069" y2="5510"/>
                            <a14:backgroundMark x1="2896" y1="76735" x2="2896" y2="76735"/>
                            <a14:backgroundMark x1="14286" y1="57347" x2="14286" y2="57347"/>
                            <a14:backgroundMark x1="88803" y1="72245" x2="88803" y2="72245"/>
                          </a14:backgroundRemoval>
                        </a14:imgEffect>
                        <a14:imgEffect>
                          <a14:saturation sat="0"/>
                        </a14:imgEffect>
                      </a14:imgLayer>
                    </a14:imgProps>
                  </a:ext>
                  <a:ext uri="{28A0092B-C50C-407E-A947-70E740481C1C}">
                    <a14:useLocalDpi xmlns:a14="http://schemas.microsoft.com/office/drawing/2010/main"/>
                  </a:ext>
                </a:extLst>
              </a:blip>
              <a:srcRect/>
              <a:stretch/>
            </p:blipFill>
            <p:spPr bwMode="auto">
              <a:xfrm rot="180215">
                <a:off x="9115152" y="962023"/>
                <a:ext cx="1944270" cy="183680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FBDDF5E0-24BA-464D-8DF3-D15955B12792}"/>
                  </a:ext>
                </a:extLst>
              </p:cNvPr>
              <p:cNvSpPr/>
              <p:nvPr/>
            </p:nvSpPr>
            <p:spPr>
              <a:xfrm>
                <a:off x="9052952" y="2695426"/>
                <a:ext cx="2032449" cy="33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a:ea typeface="+mn-ea"/>
                  <a:cs typeface="+mn-cs"/>
                </a:endParaRPr>
              </a:p>
            </p:txBody>
          </p:sp>
        </p:grpSp>
        <p:sp>
          <p:nvSpPr>
            <p:cNvPr id="51" name="TextBox 50">
              <a:extLst>
                <a:ext uri="{FF2B5EF4-FFF2-40B4-BE49-F238E27FC236}">
                  <a16:creationId xmlns:a16="http://schemas.microsoft.com/office/drawing/2014/main" id="{DB93F48C-3525-4E54-8677-FE0EA8B7072A}"/>
                </a:ext>
              </a:extLst>
            </p:cNvPr>
            <p:cNvSpPr txBox="1"/>
            <p:nvPr/>
          </p:nvSpPr>
          <p:spPr>
            <a:xfrm>
              <a:off x="8694479" y="3154810"/>
              <a:ext cx="222505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Raleway SemiBold" panose="020B0604020202020204" charset="0"/>
                  <a:ea typeface="ＭＳ Ｐゴシック" charset="-128"/>
                  <a:cs typeface="+mn-cs"/>
                </a:rPr>
                <a:t>John Kerry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aleway Light"/>
                  <a:ea typeface="ＭＳ Ｐゴシック" charset="-128"/>
                  <a:cs typeface="+mn-cs"/>
                </a:rPr>
                <a:t>US Special Presidential Envoy for Climate</a:t>
              </a:r>
            </a:p>
          </p:txBody>
        </p:sp>
      </p:grpSp>
      <p:grpSp>
        <p:nvGrpSpPr>
          <p:cNvPr id="54" name="Group 53">
            <a:extLst>
              <a:ext uri="{FF2B5EF4-FFF2-40B4-BE49-F238E27FC236}">
                <a16:creationId xmlns:a16="http://schemas.microsoft.com/office/drawing/2014/main" id="{ED7E871B-9E9D-44D2-AB57-2DC28A3D7A48}"/>
              </a:ext>
            </a:extLst>
          </p:cNvPr>
          <p:cNvGrpSpPr/>
          <p:nvPr/>
        </p:nvGrpSpPr>
        <p:grpSpPr>
          <a:xfrm>
            <a:off x="5479829" y="3364474"/>
            <a:ext cx="2581801" cy="2590322"/>
            <a:chOff x="8444285" y="3989095"/>
            <a:chExt cx="2581801" cy="2590322"/>
          </a:xfrm>
        </p:grpSpPr>
        <p:pic>
          <p:nvPicPr>
            <p:cNvPr id="55" name="Picture 2" descr="Transition to net zero emissions is 'the greatest commercial opportunity of  our age,' Mark Carney tells financial sector | Financial Post">
              <a:extLst>
                <a:ext uri="{FF2B5EF4-FFF2-40B4-BE49-F238E27FC236}">
                  <a16:creationId xmlns:a16="http://schemas.microsoft.com/office/drawing/2014/main" id="{686769A5-C557-4CD4-B736-1F11DC58BD8E}"/>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4800" b="99867" l="5000" r="95100">
                          <a14:foregroundMark x1="35800" y1="9333" x2="35800" y2="9333"/>
                          <a14:foregroundMark x1="38400" y1="6667" x2="41800" y2="4800"/>
                          <a14:foregroundMark x1="40100" y1="53867" x2="40100" y2="53867"/>
                          <a14:foregroundMark x1="40600" y1="53467" x2="35000" y2="56000"/>
                          <a14:foregroundMark x1="35000" y1="56000" x2="35000" y2="56000"/>
                          <a14:foregroundMark x1="34800" y1="56133" x2="29600" y2="58400"/>
                          <a14:foregroundMark x1="29600" y1="58400" x2="25300" y2="64933"/>
                          <a14:foregroundMark x1="25300" y1="64933" x2="24100" y2="73867"/>
                          <a14:foregroundMark x1="24100" y1="73867" x2="19000" y2="70400"/>
                          <a14:foregroundMark x1="19000" y1="70400" x2="12000" y2="70000"/>
                          <a14:foregroundMark x1="12000" y1="70000" x2="6500" y2="73733"/>
                          <a14:foregroundMark x1="6500" y1="73733" x2="4400" y2="80533"/>
                          <a14:foregroundMark x1="4400" y1="80533" x2="9800" y2="86800"/>
                          <a14:foregroundMark x1="9800" y1="86800" x2="8300" y2="99867"/>
                          <a14:foregroundMark x1="90300" y1="55600" x2="95100" y2="61600"/>
                          <a14:foregroundMark x1="95100" y1="61600" x2="94000" y2="99867"/>
                          <a14:foregroundMark x1="5000" y1="75067" x2="5400" y2="78800"/>
                        </a14:backgroundRemoval>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444285" y="3989095"/>
              <a:ext cx="2581801" cy="193635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2BF82B2E-5FE7-425F-8FEA-58F668EEBF82}"/>
                </a:ext>
              </a:extLst>
            </p:cNvPr>
            <p:cNvSpPr txBox="1"/>
            <p:nvPr/>
          </p:nvSpPr>
          <p:spPr>
            <a:xfrm>
              <a:off x="8672126" y="5979253"/>
              <a:ext cx="2247408"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aleway SemiBold" panose="020B0604020202020204" charset="0"/>
                  <a:ea typeface="ＭＳ Ｐゴシック" charset="-128"/>
                  <a:cs typeface="+mn-cs"/>
                </a:rPr>
                <a:t>Mark Carney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aleway Light"/>
                  <a:ea typeface="ＭＳ Ｐゴシック" charset="-128"/>
                  <a:cs typeface="+mn-cs"/>
                </a:rPr>
                <a:t>UN Special Envoy on Climate Action and Finance</a:t>
              </a:r>
            </a:p>
          </p:txBody>
        </p:sp>
      </p:grpSp>
      <p:sp>
        <p:nvSpPr>
          <p:cNvPr id="59" name="Text Placeholder 22">
            <a:extLst>
              <a:ext uri="{FF2B5EF4-FFF2-40B4-BE49-F238E27FC236}">
                <a16:creationId xmlns:a16="http://schemas.microsoft.com/office/drawing/2014/main" id="{121A620B-AAFD-48BC-A6E4-95D0BF1B4122}"/>
              </a:ext>
            </a:extLst>
          </p:cNvPr>
          <p:cNvSpPr txBox="1">
            <a:spLocks/>
          </p:cNvSpPr>
          <p:nvPr/>
        </p:nvSpPr>
        <p:spPr>
          <a:xfrm>
            <a:off x="8584715" y="552522"/>
            <a:ext cx="3027427" cy="2788876"/>
          </a:xfrm>
          <a:prstGeom prst="rect">
            <a:avLst/>
          </a:prstGeom>
          <a:ln w="38100">
            <a:noFill/>
          </a:ln>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0"/>
              </a:spcBef>
              <a:spcAft>
                <a:spcPts val="0"/>
              </a:spcAft>
              <a:buClr>
                <a:schemeClr val="accent1"/>
              </a:buClr>
              <a:buFont typeface="Wingdings 3" panose="05040102010807070707" pitchFamily="18" charset="2"/>
              <a:buChar char="´"/>
              <a:defRPr lang="en-US" sz="1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CA"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r>
              <a:rPr kumimoji="0" lang="en-US" sz="1400" b="0" i="0" u="none" strike="noStrike" kern="1200" cap="none" spc="10" normalizeH="0" baseline="0" noProof="0" dirty="0">
                <a:ln>
                  <a:noFill/>
                </a:ln>
                <a:solidFill>
                  <a:srgbClr val="000000"/>
                </a:solidFill>
                <a:effectLst/>
                <a:uLnTx/>
                <a:uFillTx/>
                <a:latin typeface="Raleway Light" panose="020B0604020202020204" charset="0"/>
                <a:ea typeface="Times New Roman" panose="02020603050405020304" pitchFamily="18" charset="0"/>
                <a:cs typeface="Arial" panose="020B0604020202020204" pitchFamily="34" charset="0"/>
              </a:rPr>
              <a:t>There is a huge new market opening up.  I think its very exciting and, in my judgement, its going to be the biggest market we’ve seen in the world since the industrial revolution.</a:t>
            </a:r>
          </a:p>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endParaRPr kumimoji="0" lang="en-US" sz="1400" b="0" i="0" u="none" strike="noStrike" kern="1200" cap="none" spc="10" normalizeH="0" baseline="0" noProof="0" dirty="0">
              <a:ln>
                <a:noFill/>
              </a:ln>
              <a:solidFill>
                <a:srgbClr val="000000"/>
              </a:solidFill>
              <a:effectLst/>
              <a:uLnTx/>
              <a:uFillTx/>
              <a:latin typeface="Raleway Light" panose="020B060402020202020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r>
              <a:rPr kumimoji="0" lang="en-US" sz="1400" b="0" i="0" u="none" strike="noStrike" kern="1200" cap="none" spc="10" normalizeH="0" baseline="0" noProof="0" dirty="0">
                <a:ln>
                  <a:noFill/>
                </a:ln>
                <a:solidFill>
                  <a:srgbClr val="000000"/>
                </a:solidFill>
                <a:effectLst/>
                <a:uLnTx/>
                <a:uFillTx/>
                <a:latin typeface="Raleway Light" panose="020B0604020202020204" charset="0"/>
                <a:ea typeface="Times New Roman" panose="02020603050405020304" pitchFamily="18" charset="0"/>
                <a:cs typeface="Arial" panose="020B0604020202020204" pitchFamily="34" charset="0"/>
              </a:rPr>
              <a:t>“Even if we get to net zero, we still have to get carbon dioxide out of the atmosphere</a:t>
            </a:r>
          </a:p>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endParaRPr kumimoji="0" lang="en-US" sz="1400" b="0" i="0" u="none" strike="noStrike" kern="1200" cap="none" spc="10" normalizeH="0" baseline="0" noProof="0" dirty="0">
              <a:ln>
                <a:noFill/>
              </a:ln>
              <a:solidFill>
                <a:srgbClr val="000000"/>
              </a:solidFill>
              <a:effectLst/>
              <a:uLnTx/>
              <a:uFillTx/>
              <a:latin typeface="Raleway Light" panose="020B060402020202020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r>
              <a:rPr kumimoji="0" lang="en-US" sz="1400" b="0" i="0" u="none" strike="noStrike" kern="1200" cap="none" spc="10" normalizeH="0" baseline="0" noProof="0" dirty="0">
                <a:ln>
                  <a:noFill/>
                </a:ln>
                <a:solidFill>
                  <a:srgbClr val="000000"/>
                </a:solidFill>
                <a:effectLst/>
                <a:uLnTx/>
                <a:uFillTx/>
                <a:latin typeface="Raleway Light" panose="020B0604020202020204" charset="0"/>
                <a:ea typeface="Times New Roman" panose="02020603050405020304" pitchFamily="18" charset="0"/>
                <a:cs typeface="+mn-cs"/>
              </a:rPr>
              <a:t>“About half the emissions we have to reduce are going to be reduced by technologies that are not yet at scale in the market.” </a:t>
            </a:r>
            <a:r>
              <a:rPr kumimoji="0" lang="en-US" sz="1400" b="0" i="0" u="none" strike="noStrike" kern="1200" cap="none" spc="10" normalizeH="0" baseline="30000" noProof="0" dirty="0">
                <a:ln>
                  <a:noFill/>
                </a:ln>
                <a:solidFill>
                  <a:srgbClr val="000000"/>
                </a:solidFill>
                <a:effectLst/>
                <a:uLnTx/>
                <a:uFillTx/>
                <a:latin typeface="Raleway Light" panose="020B0604020202020204" charset="0"/>
                <a:ea typeface="Times New Roman" panose="02020603050405020304" pitchFamily="18" charset="0"/>
                <a:cs typeface="+mn-cs"/>
              </a:rPr>
              <a:t>1</a:t>
            </a:r>
          </a:p>
        </p:txBody>
      </p:sp>
      <p:sp>
        <p:nvSpPr>
          <p:cNvPr id="60" name="Text Placeholder 22">
            <a:extLst>
              <a:ext uri="{FF2B5EF4-FFF2-40B4-BE49-F238E27FC236}">
                <a16:creationId xmlns:a16="http://schemas.microsoft.com/office/drawing/2014/main" id="{A6B44159-57D2-48BE-B348-D59C1AF13D61}"/>
              </a:ext>
            </a:extLst>
          </p:cNvPr>
          <p:cNvSpPr txBox="1">
            <a:spLocks/>
          </p:cNvSpPr>
          <p:nvPr/>
        </p:nvSpPr>
        <p:spPr>
          <a:xfrm>
            <a:off x="8690107" y="4105200"/>
            <a:ext cx="2882144" cy="1155139"/>
          </a:xfrm>
          <a:prstGeom prst="rect">
            <a:avLst/>
          </a:prstGeom>
          <a:ln w="38100">
            <a:noFill/>
          </a:ln>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0"/>
              </a:spcAft>
              <a:buClr>
                <a:schemeClr val="accent1"/>
              </a:buClr>
              <a:buFont typeface="Wingdings 3" panose="05040102010807070707" pitchFamily="18" charset="2"/>
              <a:buChar char="´"/>
              <a:defRPr lang="en-US" sz="1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CA"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r>
              <a:rPr kumimoji="0" lang="en-US" sz="1400" b="0" i="0" u="none" strike="noStrike" kern="1200" cap="none" spc="10" normalizeH="0" baseline="0" noProof="0" dirty="0">
                <a:ln>
                  <a:noFill/>
                </a:ln>
                <a:solidFill>
                  <a:srgbClr val="000000"/>
                </a:solidFill>
                <a:effectLst/>
                <a:uLnTx/>
                <a:uFillTx/>
                <a:latin typeface="Raleway Light" panose="020B0604020202020204" charset="0"/>
                <a:ea typeface="Times New Roman" panose="02020603050405020304" pitchFamily="18" charset="0"/>
                <a:cs typeface="Arial" panose="020B0604020202020204" pitchFamily="34" charset="0"/>
              </a:rPr>
              <a:t>Transition to net zero emissions is 'the greatest commercial opportunity of our age”</a:t>
            </a:r>
            <a:r>
              <a:rPr kumimoji="0" lang="en-US" sz="1400" b="0" i="0" u="none" strike="noStrike" kern="1200" cap="none" spc="10" normalizeH="0" baseline="30000" noProof="0" dirty="0">
                <a:ln>
                  <a:noFill/>
                </a:ln>
                <a:solidFill>
                  <a:srgbClr val="000000"/>
                </a:solidFill>
                <a:effectLst/>
                <a:uLnTx/>
                <a:uFillTx/>
                <a:latin typeface="Raleway Light" panose="020B0604020202020204" charset="0"/>
                <a:ea typeface="Times New Roman" panose="02020603050405020304" pitchFamily="18" charset="0"/>
                <a:cs typeface="Arial" panose="020B0604020202020204" pitchFamily="34" charset="0"/>
              </a:rPr>
              <a:t>2</a:t>
            </a:r>
            <a:r>
              <a:rPr kumimoji="0" lang="en-US" sz="1200" b="0" i="0" u="none" strike="noStrike" kern="1200" cap="none" spc="10" normalizeH="0" baseline="30000" noProof="0" dirty="0">
                <a:ln>
                  <a:noFill/>
                </a:ln>
                <a:solidFill>
                  <a:srgbClr val="000000"/>
                </a:solidFill>
                <a:effectLst/>
                <a:uLnTx/>
                <a:uFillTx/>
                <a:latin typeface="Raleway Light" panose="020B0604020202020204" charset="0"/>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endParaRPr kumimoji="0" lang="en-US" sz="2400" b="0" i="0" u="none" strike="noStrike" kern="1200" cap="none" spc="10" normalizeH="0" baseline="30000" noProof="0" dirty="0">
              <a:ln>
                <a:noFill/>
              </a:ln>
              <a:solidFill>
                <a:srgbClr val="000000"/>
              </a:solidFill>
              <a:effectLst/>
              <a:uLnTx/>
              <a:uFillTx/>
              <a:latin typeface="Raleway Light" panose="020B060402020202020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endParaRPr kumimoji="0" lang="en-US" sz="2400" b="0" i="0" u="none" strike="noStrike" kern="1200" cap="none" spc="10" normalizeH="0" baseline="30000" noProof="0" dirty="0">
              <a:ln>
                <a:noFill/>
              </a:ln>
              <a:solidFill>
                <a:srgbClr val="000000"/>
              </a:solidFill>
              <a:effectLst/>
              <a:uLnTx/>
              <a:uFillTx/>
              <a:latin typeface="Raleway Light" panose="020B060402020202020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endParaRPr kumimoji="0" lang="en-US" sz="2400" b="0" i="0" u="none" strike="noStrike" kern="1200" cap="none" spc="10" normalizeH="0" baseline="0" noProof="0" dirty="0">
              <a:ln>
                <a:noFill/>
              </a:ln>
              <a:solidFill>
                <a:srgbClr val="000000"/>
              </a:solidFill>
              <a:effectLst/>
              <a:uLnTx/>
              <a:uFillTx/>
              <a:latin typeface="Raleway Light" panose="020B0604020202020204" charset="0"/>
              <a:ea typeface="Times New Roman" panose="02020603050405020304" pitchFamily="18" charset="0"/>
              <a:cs typeface="Arial" panose="020B0604020202020204" pitchFamily="34" charset="0"/>
            </a:endParaRPr>
          </a:p>
        </p:txBody>
      </p:sp>
      <p:sp>
        <p:nvSpPr>
          <p:cNvPr id="61" name="Text Placeholder 11">
            <a:extLst>
              <a:ext uri="{FF2B5EF4-FFF2-40B4-BE49-F238E27FC236}">
                <a16:creationId xmlns:a16="http://schemas.microsoft.com/office/drawing/2014/main" id="{07AF6629-4AB9-47AD-A73E-F6054EE2EEFF}"/>
              </a:ext>
            </a:extLst>
          </p:cNvPr>
          <p:cNvSpPr txBox="1">
            <a:spLocks/>
          </p:cNvSpPr>
          <p:nvPr/>
        </p:nvSpPr>
        <p:spPr>
          <a:xfrm>
            <a:off x="8061630" y="3776823"/>
            <a:ext cx="914400" cy="6873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0"/>
              </a:spcAft>
              <a:buClr>
                <a:schemeClr val="accent1"/>
              </a:buClr>
              <a:buFont typeface="Wingdings 3" panose="05040102010807070707" pitchFamily="18" charset="2"/>
              <a:buNone/>
              <a:defRPr lang="en-US" sz="12000" kern="1200">
                <a:ln w="12700">
                  <a:solidFill>
                    <a:schemeClr val="accent1"/>
                  </a:solidFill>
                </a:ln>
                <a:solidFill>
                  <a:schemeClr val="accent1"/>
                </a:solidFill>
                <a:latin typeface="Raleway SemiBold" panose="020B0703030101060003" pitchFamily="34" charset="0"/>
                <a:ea typeface="+mn-ea"/>
                <a:cs typeface="+mn-cs"/>
              </a:defRPr>
            </a:lvl1pPr>
            <a:lvl2pPr marL="4572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US"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US" sz="18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US"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CA"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4598AA"/>
              </a:buClr>
              <a:buSzTx/>
              <a:buFont typeface="Wingdings 3" panose="05040102010807070707" pitchFamily="18" charset="2"/>
              <a:buNone/>
              <a:tabLst/>
              <a:defRPr/>
            </a:pPr>
            <a:r>
              <a:rPr kumimoji="0" lang="es-MX" sz="12000" b="0" i="0" u="none" strike="noStrike" kern="1200" cap="none" spc="0" normalizeH="0" baseline="0" noProof="0" dirty="0">
                <a:ln w="12700">
                  <a:solidFill>
                    <a:srgbClr val="1E455E"/>
                  </a:solidFill>
                </a:ln>
                <a:solidFill>
                  <a:srgbClr val="1E455E"/>
                </a:solidFill>
                <a:effectLst/>
                <a:uLnTx/>
                <a:uFillTx/>
                <a:latin typeface="Raleway SemiBold" panose="020B0703030101060003" pitchFamily="34" charset="0"/>
                <a:ea typeface="+mn-ea"/>
                <a:cs typeface="+mn-cs"/>
              </a:rPr>
              <a:t>“</a:t>
            </a:r>
            <a:endParaRPr kumimoji="0" lang="en-CA" sz="12000" b="0" i="0" u="none" strike="noStrike" kern="1200" cap="none" spc="0" normalizeH="0" baseline="0" noProof="0" dirty="0">
              <a:ln w="12700">
                <a:solidFill>
                  <a:srgbClr val="1E455E"/>
                </a:solidFill>
              </a:ln>
              <a:solidFill>
                <a:srgbClr val="1E455E"/>
              </a:solidFill>
              <a:effectLst/>
              <a:uLnTx/>
              <a:uFillTx/>
              <a:latin typeface="Raleway SemiBold" panose="020B0703030101060003" pitchFamily="34" charset="0"/>
              <a:ea typeface="+mn-ea"/>
              <a:cs typeface="+mn-cs"/>
            </a:endParaRPr>
          </a:p>
        </p:txBody>
      </p:sp>
      <p:pic>
        <p:nvPicPr>
          <p:cNvPr id="62" name="Picture 61">
            <a:extLst>
              <a:ext uri="{FF2B5EF4-FFF2-40B4-BE49-F238E27FC236}">
                <a16:creationId xmlns:a16="http://schemas.microsoft.com/office/drawing/2014/main" id="{822E47C6-7CBE-47F8-91A3-4AF0BE72B774}"/>
              </a:ext>
            </a:extLst>
          </p:cNvPr>
          <p:cNvPicPr>
            <a:picLocks noChangeAspect="1"/>
          </p:cNvPicPr>
          <p:nvPr/>
        </p:nvPicPr>
        <p:blipFill>
          <a:blip r:embed="rId12"/>
          <a:stretch>
            <a:fillRect/>
          </a:stretch>
        </p:blipFill>
        <p:spPr>
          <a:xfrm>
            <a:off x="7874351" y="236847"/>
            <a:ext cx="914479" cy="688908"/>
          </a:xfrm>
          <a:prstGeom prst="rect">
            <a:avLst/>
          </a:prstGeom>
        </p:spPr>
      </p:pic>
      <p:sp>
        <p:nvSpPr>
          <p:cNvPr id="63" name="TextBox 62">
            <a:extLst>
              <a:ext uri="{FF2B5EF4-FFF2-40B4-BE49-F238E27FC236}">
                <a16:creationId xmlns:a16="http://schemas.microsoft.com/office/drawing/2014/main" id="{796660FF-CEBD-407E-98F2-91B7A73109C3}"/>
              </a:ext>
            </a:extLst>
          </p:cNvPr>
          <p:cNvSpPr txBox="1"/>
          <p:nvPr/>
        </p:nvSpPr>
        <p:spPr>
          <a:xfrm>
            <a:off x="8155112" y="5949399"/>
            <a:ext cx="4761614" cy="338554"/>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Roboto Light"/>
                <a:ea typeface="ＭＳ Ｐゴシック" charset="-128"/>
                <a:cs typeface="+mn-cs"/>
              </a:rPr>
              <a:t>John Kerry speaking at President Biden’s Leaders Summit on Climate,  2021/4/21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solidFill>
                <a:effectLst/>
                <a:uLnTx/>
                <a:uFillTx/>
                <a:latin typeface="Roboto Light"/>
                <a:ea typeface="ＭＳ Ｐゴシック" charset="-128"/>
                <a:cs typeface="+mn-cs"/>
              </a:rPr>
              <a:t>Mark Carney, speaking at the Green Horizon Summit.  2020/11</a:t>
            </a:r>
          </a:p>
        </p:txBody>
      </p:sp>
      <p:sp>
        <p:nvSpPr>
          <p:cNvPr id="57" name="Slide Number Placeholder 1">
            <a:extLst>
              <a:ext uri="{FF2B5EF4-FFF2-40B4-BE49-F238E27FC236}">
                <a16:creationId xmlns:a16="http://schemas.microsoft.com/office/drawing/2014/main" id="{FF55A994-1A0D-4F2E-B999-1B52E244A152}"/>
              </a:ext>
            </a:extLst>
          </p:cNvPr>
          <p:cNvSpPr txBox="1">
            <a:spLocks/>
          </p:cNvSpPr>
          <p:nvPr/>
        </p:nvSpPr>
        <p:spPr>
          <a:xfrm flipH="1" flipV="1">
            <a:off x="11664399" y="1358547"/>
            <a:ext cx="274320" cy="3655461"/>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F889C17-26EB-420F-9224-CD470244BE89}" type="slidenum">
              <a:rPr kumimoji="0" lang="en-US" sz="700" b="1" i="0" u="none" strike="noStrike" kern="1200" cap="none" spc="300" normalizeH="0" baseline="0" noProof="0" smtClean="0">
                <a:ln>
                  <a:noFill/>
                </a:ln>
                <a:solidFill>
                  <a:srgbClr val="EDECED">
                    <a:lumMod val="10000"/>
                  </a:srgbClr>
                </a:solidFill>
                <a:effectLst/>
                <a:uLnTx/>
                <a:uFillTx/>
                <a:latin typeface="Robo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r>
              <a:rPr kumimoji="0" lang="en-US" sz="700" b="1" i="0" u="none" strike="noStrike" kern="1200" cap="none" spc="300" normalizeH="0" baseline="0" noProof="0" dirty="0">
                <a:ln>
                  <a:noFill/>
                </a:ln>
                <a:solidFill>
                  <a:srgbClr val="EDECED">
                    <a:lumMod val="10000"/>
                  </a:srgbClr>
                </a:solidFill>
                <a:effectLst/>
                <a:uLnTx/>
                <a:uFillTx/>
                <a:latin typeface="Roboto Light"/>
                <a:ea typeface="+mn-ea"/>
                <a:cs typeface="+mn-cs"/>
              </a:rPr>
              <a:t>  </a:t>
            </a:r>
            <a:r>
              <a:rPr kumimoji="0" lang="en-US" sz="700" b="0" i="0" u="none" strike="noStrike" kern="1200" cap="none" spc="200" normalizeH="0" baseline="0" noProof="0" dirty="0">
                <a:ln>
                  <a:noFill/>
                </a:ln>
                <a:solidFill>
                  <a:srgbClr val="EDECED">
                    <a:lumMod val="50000"/>
                  </a:srgbClr>
                </a:solidFill>
                <a:effectLst/>
                <a:uLnTx/>
                <a:uFillTx/>
                <a:latin typeface="Roboto Light"/>
                <a:ea typeface="+mn-ea"/>
                <a:cs typeface="+mn-cs"/>
              </a:rPr>
              <a:t>COPYRIGHT © 2021 - CARBON ENGINEERING</a:t>
            </a:r>
            <a:endParaRPr kumimoji="0" lang="en-US" sz="700" b="0" i="0" u="none" strike="noStrike" kern="1200" cap="none" spc="300" normalizeH="0" baseline="0" noProof="0" dirty="0">
              <a:ln>
                <a:noFill/>
              </a:ln>
              <a:solidFill>
                <a:srgbClr val="EDECED">
                  <a:lumMod val="50000"/>
                </a:srgbClr>
              </a:solidFill>
              <a:effectLst/>
              <a:uLnTx/>
              <a:uFillTx/>
              <a:latin typeface="Roboto Light"/>
              <a:ea typeface="+mn-ea"/>
              <a:cs typeface="+mn-cs"/>
            </a:endParaRPr>
          </a:p>
        </p:txBody>
      </p:sp>
    </p:spTree>
    <p:custDataLst>
      <p:tags r:id="rId1"/>
    </p:custDataLst>
    <p:extLst>
      <p:ext uri="{BB962C8B-B14F-4D97-AF65-F5344CB8AC3E}">
        <p14:creationId xmlns:p14="http://schemas.microsoft.com/office/powerpoint/2010/main" val="2706577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537F66-BABF-41D6-ABF6-307D0BEBD5B6}"/>
              </a:ext>
            </a:extLst>
          </p:cNvPr>
          <p:cNvSpPr>
            <a:spLocks noGrp="1"/>
          </p:cNvSpPr>
          <p:nvPr>
            <p:ph type="title"/>
          </p:nvPr>
        </p:nvSpPr>
        <p:spPr>
          <a:xfrm>
            <a:off x="1422400" y="569252"/>
            <a:ext cx="9113520" cy="365760"/>
          </a:xfrm>
        </p:spPr>
        <p:txBody>
          <a:bodyPr/>
          <a:lstStyle/>
          <a:p>
            <a:pPr algn="ctr"/>
            <a:r>
              <a:rPr lang="en-US" sz="2400" dirty="0"/>
              <a:t>What Does This Mean?</a:t>
            </a:r>
            <a:endParaRPr lang="en-CA" sz="2400" dirty="0"/>
          </a:p>
        </p:txBody>
      </p:sp>
      <p:sp>
        <p:nvSpPr>
          <p:cNvPr id="24" name="Slide Number Placeholder 1">
            <a:extLst>
              <a:ext uri="{FF2B5EF4-FFF2-40B4-BE49-F238E27FC236}">
                <a16:creationId xmlns:a16="http://schemas.microsoft.com/office/drawing/2014/main" id="{4543A6CD-336C-4384-8948-1BD540D20BE2}"/>
              </a:ext>
            </a:extLst>
          </p:cNvPr>
          <p:cNvSpPr txBox="1">
            <a:spLocks/>
          </p:cNvSpPr>
          <p:nvPr/>
        </p:nvSpPr>
        <p:spPr>
          <a:xfrm flipH="1" flipV="1">
            <a:off x="11664399" y="1358547"/>
            <a:ext cx="274320" cy="3655461"/>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F889C17-26EB-420F-9224-CD470244BE89}" type="slidenum">
              <a:rPr kumimoji="0" lang="en-US" sz="700" b="1" i="0" u="none" strike="noStrike" kern="1200" cap="none" spc="300" normalizeH="0" baseline="0" noProof="0" smtClean="0">
                <a:ln>
                  <a:noFill/>
                </a:ln>
                <a:solidFill>
                  <a:srgbClr val="EDECED">
                    <a:lumMod val="10000"/>
                  </a:srgbClr>
                </a:solidFill>
                <a:effectLst/>
                <a:uLnTx/>
                <a:uFillTx/>
                <a:latin typeface="Robo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r>
              <a:rPr kumimoji="0" lang="en-US" sz="700" b="1" i="0" u="none" strike="noStrike" kern="1200" cap="none" spc="300" normalizeH="0" baseline="0" noProof="0" dirty="0">
                <a:ln>
                  <a:noFill/>
                </a:ln>
                <a:solidFill>
                  <a:srgbClr val="EDECED">
                    <a:lumMod val="10000"/>
                  </a:srgbClr>
                </a:solidFill>
                <a:effectLst/>
                <a:uLnTx/>
                <a:uFillTx/>
                <a:latin typeface="Roboto Light"/>
                <a:ea typeface="+mn-ea"/>
                <a:cs typeface="+mn-cs"/>
              </a:rPr>
              <a:t>  </a:t>
            </a:r>
            <a:r>
              <a:rPr kumimoji="0" lang="en-US" sz="700" b="0" i="0" u="none" strike="noStrike" kern="1200" cap="none" spc="200" normalizeH="0" baseline="0" noProof="0" dirty="0">
                <a:ln>
                  <a:noFill/>
                </a:ln>
                <a:solidFill>
                  <a:srgbClr val="EDECED">
                    <a:lumMod val="50000"/>
                  </a:srgbClr>
                </a:solidFill>
                <a:effectLst/>
                <a:uLnTx/>
                <a:uFillTx/>
                <a:latin typeface="Roboto Light"/>
                <a:ea typeface="+mn-ea"/>
                <a:cs typeface="+mn-cs"/>
              </a:rPr>
              <a:t>COPYRIGHT © 2021 - CARBON ENGINEERING</a:t>
            </a:r>
            <a:endParaRPr kumimoji="0" lang="en-US" sz="700" b="0" i="0" u="none" strike="noStrike" kern="1200" cap="none" spc="300" normalizeH="0" baseline="0" noProof="0" dirty="0">
              <a:ln>
                <a:noFill/>
              </a:ln>
              <a:solidFill>
                <a:srgbClr val="EDECED">
                  <a:lumMod val="50000"/>
                </a:srgbClr>
              </a:solidFill>
              <a:effectLst/>
              <a:uLnTx/>
              <a:uFillTx/>
              <a:latin typeface="Roboto Light"/>
              <a:ea typeface="+mn-ea"/>
              <a:cs typeface="+mn-cs"/>
            </a:endParaRPr>
          </a:p>
        </p:txBody>
      </p:sp>
      <p:sp>
        <p:nvSpPr>
          <p:cNvPr id="35" name="Rectangle 34">
            <a:extLst>
              <a:ext uri="{FF2B5EF4-FFF2-40B4-BE49-F238E27FC236}">
                <a16:creationId xmlns:a16="http://schemas.microsoft.com/office/drawing/2014/main" id="{F8BB4173-BD3D-4B28-9DFD-DA8549B57EC4}"/>
              </a:ext>
            </a:extLst>
          </p:cNvPr>
          <p:cNvSpPr/>
          <p:nvPr/>
        </p:nvSpPr>
        <p:spPr>
          <a:xfrm>
            <a:off x="1524" y="6300216"/>
            <a:ext cx="12188952" cy="557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8" name="TextBox 37">
            <a:extLst>
              <a:ext uri="{FF2B5EF4-FFF2-40B4-BE49-F238E27FC236}">
                <a16:creationId xmlns:a16="http://schemas.microsoft.com/office/drawing/2014/main" id="{0CF339BA-C6FE-47AC-9410-B85F998A1901}"/>
              </a:ext>
            </a:extLst>
          </p:cNvPr>
          <p:cNvSpPr txBox="1"/>
          <p:nvPr/>
        </p:nvSpPr>
        <p:spPr>
          <a:xfrm>
            <a:off x="3466737" y="6419088"/>
            <a:ext cx="5590177" cy="3200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dirty="0">
                <a:ln>
                  <a:noFill/>
                </a:ln>
                <a:solidFill>
                  <a:prstClr val="white"/>
                </a:solidFill>
                <a:effectLst/>
                <a:uLnTx/>
                <a:uFillTx/>
                <a:latin typeface="Raleway Medium" panose="020B0603030101060003" pitchFamily="34" charset="0"/>
                <a:ea typeface="ＭＳ Ｐゴシック" charset="-128"/>
                <a:cs typeface="+mn-cs"/>
              </a:rPr>
              <a:t>AN UNPRECEDENTED LEVEL OF IMPOSED DISRUPTION</a:t>
            </a:r>
            <a:endParaRPr kumimoji="0" lang="en-CA" sz="1400" b="0" i="0" u="none" strike="noStrike" kern="1200" cap="none" spc="100" normalizeH="0" baseline="0" noProof="0" dirty="0">
              <a:ln>
                <a:noFill/>
              </a:ln>
              <a:solidFill>
                <a:prstClr val="white"/>
              </a:solidFill>
              <a:effectLst/>
              <a:uLnTx/>
              <a:uFillTx/>
              <a:latin typeface="Raleway Medium" panose="020B0603030101060003" pitchFamily="34" charset="0"/>
              <a:ea typeface="ＭＳ Ｐゴシック" charset="-128"/>
              <a:cs typeface="+mn-cs"/>
            </a:endParaRPr>
          </a:p>
        </p:txBody>
      </p:sp>
      <p:sp>
        <p:nvSpPr>
          <p:cNvPr id="3" name="Content Placeholder 2">
            <a:extLst>
              <a:ext uri="{FF2B5EF4-FFF2-40B4-BE49-F238E27FC236}">
                <a16:creationId xmlns:a16="http://schemas.microsoft.com/office/drawing/2014/main" id="{896690C2-7C39-480D-A291-A1BA9AAEF377}"/>
              </a:ext>
            </a:extLst>
          </p:cNvPr>
          <p:cNvSpPr>
            <a:spLocks noGrp="1"/>
          </p:cNvSpPr>
          <p:nvPr>
            <p:ph sz="half" idx="35"/>
          </p:nvPr>
        </p:nvSpPr>
        <p:spPr>
          <a:xfrm>
            <a:off x="2865118" y="1358547"/>
            <a:ext cx="6268355" cy="4629959"/>
          </a:xfrm>
        </p:spPr>
        <p:txBody>
          <a:bodyPr>
            <a:normAutofit/>
          </a:bodyPr>
          <a:lstStyle/>
          <a:p>
            <a:pPr>
              <a:lnSpc>
                <a:spcPct val="100000"/>
              </a:lnSpc>
            </a:pPr>
            <a:r>
              <a:rPr lang="en-CA" sz="1400" dirty="0"/>
              <a:t>Companies and governments will have to achieve net zero, operating with no net addition of CO</a:t>
            </a:r>
            <a:r>
              <a:rPr lang="en-CA" sz="1400" baseline="-25000" dirty="0"/>
              <a:t>2</a:t>
            </a:r>
            <a:r>
              <a:rPr lang="en-CA" sz="1400" dirty="0"/>
              <a:t> to the atmosphere (“a zero carbon footprint”)</a:t>
            </a:r>
          </a:p>
          <a:p>
            <a:pPr lvl="1">
              <a:lnSpc>
                <a:spcPct val="110000"/>
              </a:lnSpc>
            </a:pPr>
            <a:r>
              <a:rPr lang="en-CA" sz="1400" dirty="0"/>
              <a:t>Catalyst may be shareholders, customers or government regulation</a:t>
            </a:r>
          </a:p>
          <a:p>
            <a:pPr>
              <a:lnSpc>
                <a:spcPct val="110000"/>
              </a:lnSpc>
            </a:pPr>
            <a:endParaRPr lang="en-CA" sz="1400" dirty="0"/>
          </a:p>
          <a:p>
            <a:pPr>
              <a:lnSpc>
                <a:spcPct val="110000"/>
              </a:lnSpc>
            </a:pPr>
            <a:endParaRPr lang="en-CA" sz="1400" dirty="0"/>
          </a:p>
          <a:p>
            <a:pPr>
              <a:lnSpc>
                <a:spcPct val="110000"/>
              </a:lnSpc>
            </a:pPr>
            <a:endParaRPr lang="en-CA" sz="1400" dirty="0"/>
          </a:p>
          <a:p>
            <a:pPr>
              <a:lnSpc>
                <a:spcPct val="110000"/>
              </a:lnSpc>
            </a:pPr>
            <a:endParaRPr lang="en-CA" sz="1400" dirty="0"/>
          </a:p>
          <a:p>
            <a:pPr>
              <a:lnSpc>
                <a:spcPct val="110000"/>
              </a:lnSpc>
            </a:pPr>
            <a:endParaRPr lang="en-CA" sz="1400" dirty="0"/>
          </a:p>
          <a:p>
            <a:pPr>
              <a:lnSpc>
                <a:spcPct val="110000"/>
              </a:lnSpc>
            </a:pPr>
            <a:r>
              <a:rPr lang="en-CA" sz="1400" dirty="0"/>
              <a:t>The cost of achieving net-zero will be significant and, for some, will threaten future viability</a:t>
            </a:r>
          </a:p>
          <a:p>
            <a:pPr>
              <a:lnSpc>
                <a:spcPct val="100000"/>
              </a:lnSpc>
            </a:pPr>
            <a:r>
              <a:rPr lang="en-CA" sz="1400" dirty="0"/>
              <a:t>Carbon footprints will be able to be reduced initially with modest financial impact, however the complexity and impact will grow over time</a:t>
            </a:r>
          </a:p>
          <a:p>
            <a:pPr>
              <a:lnSpc>
                <a:spcPct val="110000"/>
              </a:lnSpc>
            </a:pPr>
            <a:r>
              <a:rPr lang="en-CA" sz="1400" dirty="0"/>
              <a:t>The cost of compliance will start to feature as a key contingent liability on public accounts</a:t>
            </a:r>
          </a:p>
        </p:txBody>
      </p:sp>
      <p:cxnSp>
        <p:nvCxnSpPr>
          <p:cNvPr id="4" name="Straight Connector 3">
            <a:extLst>
              <a:ext uri="{FF2B5EF4-FFF2-40B4-BE49-F238E27FC236}">
                <a16:creationId xmlns:a16="http://schemas.microsoft.com/office/drawing/2014/main" id="{6B4AED8C-4A28-4A44-A2DF-8CA8D959A27A}"/>
              </a:ext>
            </a:extLst>
          </p:cNvPr>
          <p:cNvCxnSpPr>
            <a:cxnSpLocks/>
          </p:cNvCxnSpPr>
          <p:nvPr/>
        </p:nvCxnSpPr>
        <p:spPr>
          <a:xfrm>
            <a:off x="2865118" y="3345956"/>
            <a:ext cx="519221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DD90931C-7557-46FA-AEDA-C7F983DD5D6E}"/>
              </a:ext>
            </a:extLst>
          </p:cNvPr>
          <p:cNvSpPr/>
          <p:nvPr/>
        </p:nvSpPr>
        <p:spPr>
          <a:xfrm rot="16200000">
            <a:off x="4746170" y="2823441"/>
            <a:ext cx="548640" cy="496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9" name="TextBox 8">
            <a:extLst>
              <a:ext uri="{FF2B5EF4-FFF2-40B4-BE49-F238E27FC236}">
                <a16:creationId xmlns:a16="http://schemas.microsoft.com/office/drawing/2014/main" id="{F53055AD-4F79-4CD6-8471-94BF98421BC8}"/>
              </a:ext>
            </a:extLst>
          </p:cNvPr>
          <p:cNvSpPr txBox="1"/>
          <p:nvPr/>
        </p:nvSpPr>
        <p:spPr>
          <a:xfrm>
            <a:off x="3812177" y="2797316"/>
            <a:ext cx="960117"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0000">
                    <a:lumMod val="50000"/>
                    <a:lumOff val="50000"/>
                  </a:srgbClr>
                </a:solidFill>
                <a:effectLst/>
                <a:uLnTx/>
                <a:uFillTx/>
                <a:latin typeface="Roboto Light"/>
                <a:ea typeface="ＭＳ Ｐゴシック" charset="-128"/>
                <a:cs typeface="+mn-cs"/>
              </a:rPr>
              <a:t>Remaining unavoidable emissions</a:t>
            </a:r>
          </a:p>
        </p:txBody>
      </p:sp>
      <p:sp>
        <p:nvSpPr>
          <p:cNvPr id="14" name="Arrow: Right 13">
            <a:extLst>
              <a:ext uri="{FF2B5EF4-FFF2-40B4-BE49-F238E27FC236}">
                <a16:creationId xmlns:a16="http://schemas.microsoft.com/office/drawing/2014/main" id="{B8626E55-6D1D-4C51-BA22-23351FBD5066}"/>
              </a:ext>
            </a:extLst>
          </p:cNvPr>
          <p:cNvSpPr/>
          <p:nvPr/>
        </p:nvSpPr>
        <p:spPr>
          <a:xfrm rot="16200000">
            <a:off x="2789788" y="2520683"/>
            <a:ext cx="821955" cy="817876"/>
          </a:xfrm>
          <a:prstGeom prst="rightArrow">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5" name="TextBox 14">
            <a:extLst>
              <a:ext uri="{FF2B5EF4-FFF2-40B4-BE49-F238E27FC236}">
                <a16:creationId xmlns:a16="http://schemas.microsoft.com/office/drawing/2014/main" id="{3F2FFC67-E800-4892-B416-2278E0B6E573}"/>
              </a:ext>
            </a:extLst>
          </p:cNvPr>
          <p:cNvSpPr txBox="1"/>
          <p:nvPr/>
        </p:nvSpPr>
        <p:spPr>
          <a:xfrm>
            <a:off x="1750417" y="2782246"/>
            <a:ext cx="1090743"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0000">
                    <a:lumMod val="50000"/>
                    <a:lumOff val="50000"/>
                  </a:srgbClr>
                </a:solidFill>
                <a:effectLst/>
                <a:uLnTx/>
                <a:uFillTx/>
                <a:latin typeface="Roboto Light"/>
                <a:ea typeface="ＭＳ Ｐゴシック" charset="-128"/>
                <a:cs typeface="+mn-cs"/>
              </a:rPr>
              <a:t>Reduce emissions where possible</a:t>
            </a:r>
          </a:p>
        </p:txBody>
      </p:sp>
      <p:sp>
        <p:nvSpPr>
          <p:cNvPr id="16" name="Arrow: Right 15">
            <a:extLst>
              <a:ext uri="{FF2B5EF4-FFF2-40B4-BE49-F238E27FC236}">
                <a16:creationId xmlns:a16="http://schemas.microsoft.com/office/drawing/2014/main" id="{7B53EE45-3C35-45CB-9C3A-A39B53F9366A}"/>
              </a:ext>
            </a:extLst>
          </p:cNvPr>
          <p:cNvSpPr/>
          <p:nvPr/>
        </p:nvSpPr>
        <p:spPr>
          <a:xfrm rot="5400000">
            <a:off x="7223029" y="3381795"/>
            <a:ext cx="548640" cy="496389"/>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7" name="TextBox 16">
            <a:extLst>
              <a:ext uri="{FF2B5EF4-FFF2-40B4-BE49-F238E27FC236}">
                <a16:creationId xmlns:a16="http://schemas.microsoft.com/office/drawing/2014/main" id="{D31682EA-92DA-479E-808C-FEECC3B24115}"/>
              </a:ext>
            </a:extLst>
          </p:cNvPr>
          <p:cNvSpPr txBox="1"/>
          <p:nvPr/>
        </p:nvSpPr>
        <p:spPr>
          <a:xfrm>
            <a:off x="5885183" y="3350312"/>
            <a:ext cx="1363616"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0000">
                    <a:lumMod val="50000"/>
                    <a:lumOff val="50000"/>
                  </a:srgbClr>
                </a:solidFill>
                <a:effectLst/>
                <a:uLnTx/>
                <a:uFillTx/>
                <a:latin typeface="Roboto Light"/>
                <a:ea typeface="ＭＳ Ｐゴシック" charset="-128"/>
                <a:cs typeface="+mn-cs"/>
              </a:rPr>
              <a:t>Permanently remove the equivalent of remaining emissions</a:t>
            </a:r>
          </a:p>
        </p:txBody>
      </p:sp>
      <p:sp>
        <p:nvSpPr>
          <p:cNvPr id="19" name="TextBox 18">
            <a:extLst>
              <a:ext uri="{FF2B5EF4-FFF2-40B4-BE49-F238E27FC236}">
                <a16:creationId xmlns:a16="http://schemas.microsoft.com/office/drawing/2014/main" id="{C5C36EF9-4E4E-4211-9FBD-086EB45029E4}"/>
              </a:ext>
            </a:extLst>
          </p:cNvPr>
          <p:cNvSpPr txBox="1"/>
          <p:nvPr/>
        </p:nvSpPr>
        <p:spPr>
          <a:xfrm>
            <a:off x="5352152" y="3414565"/>
            <a:ext cx="711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Roboto Light"/>
                <a:ea typeface="ＭＳ Ｐゴシック" charset="-128"/>
                <a:cs typeface="+mn-cs"/>
              </a:rPr>
              <a:t>+</a:t>
            </a:r>
          </a:p>
        </p:txBody>
      </p:sp>
      <p:sp>
        <p:nvSpPr>
          <p:cNvPr id="20" name="TextBox 19">
            <a:extLst>
              <a:ext uri="{FF2B5EF4-FFF2-40B4-BE49-F238E27FC236}">
                <a16:creationId xmlns:a16="http://schemas.microsoft.com/office/drawing/2014/main" id="{CDE64F47-F590-46A5-A302-18A8A429D8AD}"/>
              </a:ext>
            </a:extLst>
          </p:cNvPr>
          <p:cNvSpPr txBox="1"/>
          <p:nvPr/>
        </p:nvSpPr>
        <p:spPr>
          <a:xfrm>
            <a:off x="7946571" y="3124836"/>
            <a:ext cx="711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Roboto Light"/>
                <a:ea typeface="ＭＳ Ｐゴシック" charset="-128"/>
                <a:cs typeface="+mn-cs"/>
              </a:rPr>
              <a:t>=</a:t>
            </a:r>
          </a:p>
        </p:txBody>
      </p:sp>
      <p:sp>
        <p:nvSpPr>
          <p:cNvPr id="21" name="TextBox 20">
            <a:extLst>
              <a:ext uri="{FF2B5EF4-FFF2-40B4-BE49-F238E27FC236}">
                <a16:creationId xmlns:a16="http://schemas.microsoft.com/office/drawing/2014/main" id="{EE955D1B-9037-40E8-BCA1-83D102CD2600}"/>
              </a:ext>
            </a:extLst>
          </p:cNvPr>
          <p:cNvSpPr txBox="1"/>
          <p:nvPr/>
        </p:nvSpPr>
        <p:spPr>
          <a:xfrm>
            <a:off x="8534940" y="3032503"/>
            <a:ext cx="14663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lumMod val="50000"/>
                    <a:lumOff val="50000"/>
                  </a:srgbClr>
                </a:solidFill>
                <a:effectLst/>
                <a:uLnTx/>
                <a:uFillTx/>
                <a:latin typeface="Roboto Light"/>
                <a:ea typeface="ＭＳ Ｐゴシック" charset="-128"/>
                <a:cs typeface="+mn-cs"/>
              </a:rPr>
              <a:t>Zero carbon footprint</a:t>
            </a:r>
          </a:p>
        </p:txBody>
      </p:sp>
    </p:spTree>
    <p:extLst>
      <p:ext uri="{BB962C8B-B14F-4D97-AF65-F5344CB8AC3E}">
        <p14:creationId xmlns:p14="http://schemas.microsoft.com/office/powerpoint/2010/main" val="1387954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CFFA29-5590-46FC-895E-3964EB7C4B36}"/>
              </a:ext>
            </a:extLst>
          </p:cNvPr>
          <p:cNvSpPr>
            <a:spLocks noGrp="1"/>
          </p:cNvSpPr>
          <p:nvPr>
            <p:ph type="body" idx="15"/>
          </p:nvPr>
        </p:nvSpPr>
        <p:spPr>
          <a:solidFill>
            <a:schemeClr val="accent2"/>
          </a:solidFill>
        </p:spPr>
        <p:txBody>
          <a:bodyPr/>
          <a:lstStyle/>
          <a:p>
            <a:r>
              <a:rPr lang="en-US" cap="all" dirty="0"/>
              <a:t>Proven technology now deploying at commercial scale</a:t>
            </a:r>
          </a:p>
        </p:txBody>
      </p:sp>
      <p:sp>
        <p:nvSpPr>
          <p:cNvPr id="9" name="Content Placeholder 4">
            <a:extLst>
              <a:ext uri="{FF2B5EF4-FFF2-40B4-BE49-F238E27FC236}">
                <a16:creationId xmlns:a16="http://schemas.microsoft.com/office/drawing/2014/main" id="{6613CC8F-A5C3-4905-8C3B-3478F00DBFE6}"/>
              </a:ext>
            </a:extLst>
          </p:cNvPr>
          <p:cNvSpPr txBox="1">
            <a:spLocks/>
          </p:cNvSpPr>
          <p:nvPr/>
        </p:nvSpPr>
        <p:spPr>
          <a:xfrm>
            <a:off x="401216" y="2249453"/>
            <a:ext cx="3235019" cy="3404515"/>
          </a:xfrm>
          <a:prstGeom prst="rect">
            <a:avLst/>
          </a:prstGeom>
        </p:spPr>
        <p:txBody>
          <a:bodyPr vert="horz" lIns="0" tIns="45720" rIns="182880" bIns="45720" numCol="1" spcCol="274320" rtlCol="0">
            <a:noAutofit/>
          </a:bodyPr>
          <a:lstStyle>
            <a:lvl1pPr marL="285750" indent="-285750" algn="l" defTabSz="914400" rtl="0" eaLnBrk="1" latinLnBrk="0" hangingPunct="1">
              <a:lnSpc>
                <a:spcPct val="130000"/>
              </a:lnSpc>
              <a:spcBef>
                <a:spcPts val="0"/>
              </a:spcBef>
              <a:spcAft>
                <a:spcPts val="1200"/>
              </a:spcAft>
              <a:buClr>
                <a:schemeClr val="accent2"/>
              </a:buClr>
              <a:buFont typeface="Wingdings 3" panose="05040102010807070707" pitchFamily="18" charset="2"/>
              <a:buChar char="´"/>
              <a:defRPr lang="en-US" sz="1800" kern="1200" dirty="0">
                <a:solidFill>
                  <a:schemeClr val="bg1"/>
                </a:solidFill>
                <a:latin typeface="+mn-lt"/>
                <a:ea typeface="+mn-ea"/>
                <a:cs typeface="+mn-cs"/>
              </a:defRPr>
            </a:lvl1pPr>
            <a:lvl2pPr marL="685800"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defRPr lang="en-US" sz="1800" kern="1200">
                <a:solidFill>
                  <a:schemeClr val="bg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bg2">
                  <a:lumMod val="75000"/>
                </a:schemeClr>
              </a:buClr>
              <a:buSzPct val="80000"/>
              <a:buFont typeface="Wingdings" panose="05000000000000000000" pitchFamily="2" charset="2"/>
              <a:buChar char="w"/>
              <a:defRPr lang="en-US" sz="12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bg2">
                  <a:lumMod val="75000"/>
                </a:schemeClr>
              </a:buClr>
              <a:buSzPct val="75000"/>
              <a:buFont typeface="Wingdings" panose="05000000000000000000" pitchFamily="2" charset="2"/>
              <a:buChar char="w"/>
              <a:defRPr lang="en-US" sz="11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bg2">
                  <a:lumMod val="75000"/>
                </a:schemeClr>
              </a:buClr>
              <a:buSzPct val="70000"/>
              <a:buFont typeface="Wingdings" panose="05000000000000000000" pitchFamily="2" charset="2"/>
              <a:buChar char="w"/>
              <a:defRPr lang="en-CA"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marR="0" lvl="0" indent="0" algn="l" defTabSz="914400" rtl="0" eaLnBrk="1" fontAlgn="auto" latinLnBrk="0" hangingPunct="1">
              <a:lnSpc>
                <a:spcPct val="100000"/>
              </a:lnSpc>
              <a:spcBef>
                <a:spcPts val="0"/>
              </a:spcBef>
              <a:spcAft>
                <a:spcPts val="0"/>
              </a:spcAft>
              <a:buClr>
                <a:srgbClr val="9F3082"/>
              </a:buClr>
              <a:buSzTx/>
              <a:buFont typeface="Wingdings 3" panose="05040102010807070707" pitchFamily="18" charset="2"/>
              <a:buNone/>
              <a:tabLst/>
              <a:defRPr/>
            </a:pPr>
            <a:r>
              <a:rPr kumimoji="0" lang="en-US" sz="1300" b="0" i="0" u="none" strike="noStrike" kern="1200" cap="none" spc="50" normalizeH="0" baseline="0" noProof="0" dirty="0">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rPr>
              <a:t>COST</a:t>
            </a:r>
            <a:r>
              <a:rPr kumimoji="0" lang="en-US" sz="1300" b="0" i="0" u="none" strike="noStrike" kern="1200" cap="none" spc="0" normalizeH="0" baseline="0" noProof="0" dirty="0">
                <a:ln>
                  <a:noFill/>
                </a:ln>
                <a:solidFill>
                  <a:prstClr val="white"/>
                </a:solidFill>
                <a:effectLst/>
                <a:uLnTx/>
                <a:uFillTx/>
                <a:latin typeface="Roboto Light"/>
                <a:ea typeface="+mn-ea"/>
                <a:cs typeface="+mn-cs"/>
              </a:rPr>
              <a:t>  </a:t>
            </a:r>
          </a:p>
          <a:p>
            <a:pPr marL="401638" marR="0" lvl="0" indent="0" algn="l" defTabSz="914400" rtl="0" eaLnBrk="1" fontAlgn="auto" latinLnBrk="0" hangingPunct="1">
              <a:lnSpc>
                <a:spcPct val="100000"/>
              </a:lnSpc>
              <a:spcBef>
                <a:spcPts val="0"/>
              </a:spcBef>
              <a:spcAft>
                <a:spcPts val="1200"/>
              </a:spcAft>
              <a:buClr>
                <a:srgbClr val="9F3082"/>
              </a:buClr>
              <a:buSzTx/>
              <a:buFont typeface="Wingdings 3" panose="05040102010807070707" pitchFamily="18" charset="2"/>
              <a:buNone/>
              <a:tabLst/>
              <a:defRPr/>
            </a:pPr>
            <a:r>
              <a:rPr kumimoji="0" lang="en-US" sz="1300" b="0" i="0" u="none" strike="noStrike" kern="1200" cap="none" spc="0" normalizeH="0" baseline="0" noProof="0" dirty="0">
                <a:ln>
                  <a:noFill/>
                </a:ln>
                <a:solidFill>
                  <a:prstClr val="white"/>
                </a:solidFill>
                <a:effectLst/>
                <a:uLnTx/>
                <a:uFillTx/>
                <a:latin typeface="Roboto Light"/>
                <a:ea typeface="+mn-ea"/>
                <a:cs typeface="+mn-cs"/>
              </a:rPr>
              <a:t>Is affordable compared to alternatives for many emissions</a:t>
            </a:r>
          </a:p>
          <a:p>
            <a:pPr marL="401638" marR="0" lvl="0" indent="0" algn="l" defTabSz="914400" rtl="0" eaLnBrk="1" fontAlgn="auto" latinLnBrk="0" hangingPunct="1">
              <a:lnSpc>
                <a:spcPct val="100000"/>
              </a:lnSpc>
              <a:spcBef>
                <a:spcPts val="0"/>
              </a:spcBef>
              <a:spcAft>
                <a:spcPts val="0"/>
              </a:spcAft>
              <a:buClr>
                <a:srgbClr val="9F3082"/>
              </a:buClr>
              <a:buSzTx/>
              <a:buFont typeface="Wingdings 3" panose="05040102010807070707" pitchFamily="18" charset="2"/>
              <a:buNone/>
              <a:tabLst/>
              <a:defRPr/>
            </a:pPr>
            <a:r>
              <a:rPr kumimoji="0" lang="en-US" sz="1300" b="0" i="0" u="none" strike="noStrike" kern="1200" cap="none" spc="50" normalizeH="0" baseline="0" noProof="0" dirty="0">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rPr>
              <a:t>GROWTH IN EMISSIONS</a:t>
            </a:r>
          </a:p>
          <a:p>
            <a:pPr marL="401638" marR="0" lvl="0" indent="0" algn="l" defTabSz="914400" rtl="0" eaLnBrk="1" fontAlgn="auto" latinLnBrk="0" hangingPunct="1">
              <a:lnSpc>
                <a:spcPct val="100000"/>
              </a:lnSpc>
              <a:spcBef>
                <a:spcPts val="0"/>
              </a:spcBef>
              <a:spcAft>
                <a:spcPts val="1200"/>
              </a:spcAft>
              <a:buClr>
                <a:srgbClr val="9F3082"/>
              </a:buClr>
              <a:buSzTx/>
              <a:buFont typeface="Wingdings 3" panose="05040102010807070707" pitchFamily="18" charset="2"/>
              <a:buNone/>
              <a:tabLst/>
              <a:defRPr/>
            </a:pPr>
            <a:r>
              <a:rPr kumimoji="0" lang="en-US" sz="1300" b="0" i="0" u="none" strike="noStrike" kern="1200" cap="none" spc="0" normalizeH="0" baseline="0" noProof="0" dirty="0">
                <a:ln>
                  <a:noFill/>
                </a:ln>
                <a:solidFill>
                  <a:prstClr val="white"/>
                </a:solidFill>
                <a:effectLst/>
                <a:uLnTx/>
                <a:uFillTx/>
                <a:latin typeface="Roboto Light"/>
                <a:ea typeface="+mn-ea"/>
                <a:cs typeface="+mn-cs"/>
              </a:rPr>
              <a:t>“Has the potential to be almost infinitely scalable“ </a:t>
            </a:r>
            <a:r>
              <a:rPr kumimoji="0" lang="en-US" sz="1300" b="0" i="0" u="none" strike="noStrike" kern="1200" cap="none" spc="0" normalizeH="0" baseline="30000" noProof="0" dirty="0">
                <a:ln>
                  <a:noFill/>
                </a:ln>
                <a:solidFill>
                  <a:prstClr val="white"/>
                </a:solidFill>
                <a:effectLst/>
                <a:uLnTx/>
                <a:uFillTx/>
                <a:latin typeface="Roboto Light"/>
                <a:ea typeface="+mn-ea"/>
                <a:cs typeface="+mn-cs"/>
              </a:rPr>
              <a:t>1</a:t>
            </a:r>
            <a:r>
              <a:rPr kumimoji="0" lang="en-US" sz="1300" b="0" i="0" u="none" strike="noStrike" kern="1200" cap="none" spc="0" normalizeH="0" baseline="0" noProof="0" dirty="0">
                <a:ln>
                  <a:noFill/>
                </a:ln>
                <a:solidFill>
                  <a:prstClr val="white"/>
                </a:solidFill>
                <a:effectLst/>
                <a:uLnTx/>
                <a:uFillTx/>
                <a:latin typeface="Roboto Light"/>
                <a:ea typeface="+mn-ea"/>
                <a:cs typeface="+mn-cs"/>
              </a:rPr>
              <a:t> </a:t>
            </a:r>
          </a:p>
          <a:p>
            <a:pPr marL="401638" marR="0" lvl="0" indent="0" algn="l" defTabSz="914400" rtl="0" eaLnBrk="1" fontAlgn="auto" latinLnBrk="0" hangingPunct="1">
              <a:lnSpc>
                <a:spcPct val="100000"/>
              </a:lnSpc>
              <a:spcBef>
                <a:spcPts val="0"/>
              </a:spcBef>
              <a:spcAft>
                <a:spcPts val="0"/>
              </a:spcAft>
              <a:buClr>
                <a:srgbClr val="9F3082"/>
              </a:buClr>
              <a:buSzTx/>
              <a:buFont typeface="Wingdings 3" panose="05040102010807070707" pitchFamily="18" charset="2"/>
              <a:buNone/>
              <a:tabLst/>
              <a:defRPr/>
            </a:pPr>
            <a:r>
              <a:rPr kumimoji="0" lang="en-US" sz="1300" b="0" i="0" u="none" strike="noStrike" kern="1200" cap="none" spc="50" normalizeH="0" baseline="0" noProof="0" dirty="0">
                <a:ln>
                  <a:noFill/>
                </a:ln>
                <a:solidFill>
                  <a:prstClr val="white"/>
                </a:solidFill>
                <a:effectLst/>
                <a:uLnTx/>
                <a:uFillTx/>
                <a:latin typeface="Raleway SemiBold" panose="020B0703030101060003" pitchFamily="34" charset="0"/>
                <a:ea typeface="Roboto" panose="02000000000000000000" pitchFamily="2" charset="0"/>
                <a:cs typeface="Roboto" panose="02000000000000000000" pitchFamily="2" charset="0"/>
              </a:rPr>
              <a:t>NON-DISRUPTIVE</a:t>
            </a:r>
          </a:p>
          <a:p>
            <a:pPr marL="401638" marR="0" lvl="0" indent="0" algn="l" defTabSz="914400" rtl="0" eaLnBrk="1" fontAlgn="auto" latinLnBrk="0" hangingPunct="1">
              <a:lnSpc>
                <a:spcPct val="100000"/>
              </a:lnSpc>
              <a:spcBef>
                <a:spcPts val="0"/>
              </a:spcBef>
              <a:spcAft>
                <a:spcPts val="1200"/>
              </a:spcAft>
              <a:buClr>
                <a:srgbClr val="9F3082"/>
              </a:buClr>
              <a:buSzTx/>
              <a:buFont typeface="Wingdings 3" panose="05040102010807070707" pitchFamily="18" charset="2"/>
              <a:buNone/>
              <a:tabLst/>
              <a:defRPr/>
            </a:pPr>
            <a:r>
              <a:rPr kumimoji="0" lang="en-US" sz="1300" b="0" i="0" u="none" strike="noStrike" kern="1200" cap="none" spc="0" normalizeH="0" baseline="0" noProof="0" dirty="0">
                <a:ln>
                  <a:noFill/>
                </a:ln>
                <a:solidFill>
                  <a:prstClr val="white"/>
                </a:solidFill>
                <a:effectLst/>
                <a:uLnTx/>
                <a:uFillTx/>
                <a:latin typeface="Roboto Light"/>
                <a:ea typeface="+mn-ea"/>
                <a:cs typeface="+mn-cs"/>
              </a:rPr>
              <a:t>Eliminates any emission or any type from anywhere and from any point in time, for a fixed cost</a:t>
            </a:r>
          </a:p>
        </p:txBody>
      </p:sp>
      <p:sp>
        <p:nvSpPr>
          <p:cNvPr id="10" name="Text Placeholder 5">
            <a:extLst>
              <a:ext uri="{FF2B5EF4-FFF2-40B4-BE49-F238E27FC236}">
                <a16:creationId xmlns:a16="http://schemas.microsoft.com/office/drawing/2014/main" id="{514EC291-4F35-4BA6-AF3A-C36DA7190437}"/>
              </a:ext>
            </a:extLst>
          </p:cNvPr>
          <p:cNvSpPr>
            <a:spLocks noGrp="1"/>
          </p:cNvSpPr>
          <p:nvPr>
            <p:ph type="body" sz="quarter" idx="36"/>
          </p:nvPr>
        </p:nvSpPr>
        <p:spPr>
          <a:xfrm>
            <a:off x="401216" y="519801"/>
            <a:ext cx="3417794" cy="1477328"/>
          </a:xfrm>
        </p:spPr>
        <p:txBody>
          <a:bodyPr lIns="0">
            <a:spAutoFit/>
          </a:bodyPr>
          <a:lstStyle/>
          <a:p>
            <a:r>
              <a:rPr lang="en-US" sz="2400" dirty="0">
                <a:latin typeface="+mj-lt"/>
              </a:rPr>
              <a:t>The Technological Missing Piece</a:t>
            </a:r>
          </a:p>
          <a:p>
            <a:endParaRPr lang="en-US" sz="1400" spc="20" dirty="0">
              <a:latin typeface="+mj-lt"/>
            </a:endParaRPr>
          </a:p>
          <a:p>
            <a:r>
              <a:rPr lang="en-US" sz="1400" spc="20" dirty="0">
                <a:latin typeface="+mj-lt"/>
              </a:rPr>
              <a:t>Only one solution is available today that addresses the three key problems</a:t>
            </a:r>
          </a:p>
        </p:txBody>
      </p:sp>
      <p:sp>
        <p:nvSpPr>
          <p:cNvPr id="11" name="Oval 10">
            <a:extLst>
              <a:ext uri="{FF2B5EF4-FFF2-40B4-BE49-F238E27FC236}">
                <a16:creationId xmlns:a16="http://schemas.microsoft.com/office/drawing/2014/main" id="{04BD4C35-4420-488E-B3D4-82DB8D8AC37A}"/>
              </a:ext>
            </a:extLst>
          </p:cNvPr>
          <p:cNvSpPr/>
          <p:nvPr/>
        </p:nvSpPr>
        <p:spPr>
          <a:xfrm>
            <a:off x="401215" y="2274302"/>
            <a:ext cx="240953" cy="2382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white"/>
                </a:solidFill>
                <a:effectLst/>
                <a:uLnTx/>
                <a:uFillTx/>
                <a:latin typeface="Raleway Ligh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 b="1" i="0" u="none" strike="noStrike" kern="1200" cap="none" spc="0" normalizeH="0" baseline="0" noProof="0" dirty="0">
              <a:ln>
                <a:noFill/>
              </a:ln>
              <a:solidFill>
                <a:prstClr val="white"/>
              </a:solidFill>
              <a:effectLst/>
              <a:uLnTx/>
              <a:uFillTx/>
              <a:latin typeface="Raleway Light"/>
              <a:ea typeface="+mn-ea"/>
              <a:cs typeface="+mn-cs"/>
            </a:endParaRPr>
          </a:p>
        </p:txBody>
      </p:sp>
      <p:sp>
        <p:nvSpPr>
          <p:cNvPr id="12" name="Oval 11">
            <a:extLst>
              <a:ext uri="{FF2B5EF4-FFF2-40B4-BE49-F238E27FC236}">
                <a16:creationId xmlns:a16="http://schemas.microsoft.com/office/drawing/2014/main" id="{CFB5F1B3-CD54-46A5-80A3-C9670013D01D}"/>
              </a:ext>
            </a:extLst>
          </p:cNvPr>
          <p:cNvSpPr/>
          <p:nvPr/>
        </p:nvSpPr>
        <p:spPr>
          <a:xfrm>
            <a:off x="397520" y="3039177"/>
            <a:ext cx="237744" cy="2377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white"/>
                </a:solidFill>
                <a:effectLst/>
                <a:uLnTx/>
                <a:uFillTx/>
                <a:latin typeface="Raleway Ligh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 b="1" i="0" u="none" strike="noStrike" kern="1200" cap="none" spc="0" normalizeH="0" baseline="0" noProof="0" dirty="0">
              <a:ln>
                <a:noFill/>
              </a:ln>
              <a:solidFill>
                <a:prstClr val="white"/>
              </a:solidFill>
              <a:effectLst/>
              <a:uLnTx/>
              <a:uFillTx/>
              <a:latin typeface="Raleway Light"/>
              <a:ea typeface="+mn-ea"/>
              <a:cs typeface="+mn-cs"/>
            </a:endParaRPr>
          </a:p>
        </p:txBody>
      </p:sp>
      <p:sp>
        <p:nvSpPr>
          <p:cNvPr id="13" name="Oval 12">
            <a:extLst>
              <a:ext uri="{FF2B5EF4-FFF2-40B4-BE49-F238E27FC236}">
                <a16:creationId xmlns:a16="http://schemas.microsoft.com/office/drawing/2014/main" id="{CF9019DE-5F7A-4FEB-8D6C-DC394FBFFB89}"/>
              </a:ext>
            </a:extLst>
          </p:cNvPr>
          <p:cNvSpPr/>
          <p:nvPr/>
        </p:nvSpPr>
        <p:spPr>
          <a:xfrm>
            <a:off x="404424" y="3768052"/>
            <a:ext cx="237744" cy="2382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prstClr val="white"/>
                </a:solidFill>
                <a:effectLst/>
                <a:uLnTx/>
                <a:uFillTx/>
                <a:latin typeface="Raleway Ligh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 b="1" i="0" u="none" strike="noStrike" kern="1200" cap="none" spc="0" normalizeH="0" baseline="0" noProof="0" dirty="0">
              <a:ln>
                <a:noFill/>
              </a:ln>
              <a:solidFill>
                <a:prstClr val="white"/>
              </a:solidFill>
              <a:effectLst/>
              <a:uLnTx/>
              <a:uFillTx/>
              <a:latin typeface="Raleway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 b="1" i="0" u="none" strike="noStrike" kern="1200" cap="none" spc="0" normalizeH="0" baseline="0" noProof="0" dirty="0">
              <a:ln>
                <a:noFill/>
              </a:ln>
              <a:solidFill>
                <a:prstClr val="white"/>
              </a:solidFill>
              <a:effectLst/>
              <a:uLnTx/>
              <a:uFillTx/>
              <a:latin typeface="Raleway Light"/>
              <a:ea typeface="+mn-ea"/>
              <a:cs typeface="+mn-cs"/>
            </a:endParaRPr>
          </a:p>
        </p:txBody>
      </p:sp>
      <p:sp>
        <p:nvSpPr>
          <p:cNvPr id="18" name="TextBox 17">
            <a:extLst>
              <a:ext uri="{FF2B5EF4-FFF2-40B4-BE49-F238E27FC236}">
                <a16:creationId xmlns:a16="http://schemas.microsoft.com/office/drawing/2014/main" id="{F27BC363-2201-4937-9B5C-9A09D0CF0766}"/>
              </a:ext>
            </a:extLst>
          </p:cNvPr>
          <p:cNvSpPr txBox="1"/>
          <p:nvPr/>
        </p:nvSpPr>
        <p:spPr>
          <a:xfrm>
            <a:off x="88363" y="6075459"/>
            <a:ext cx="3547872" cy="211725"/>
          </a:xfrm>
          <a:prstGeom prst="rect">
            <a:avLst/>
          </a:prstGeom>
          <a:noFill/>
        </p:spPr>
        <p:txBody>
          <a:bodyPr wrap="square" lIns="0" rIns="0">
            <a:spAutoFit/>
          </a:bodyPr>
          <a:lstStyle/>
          <a:p>
            <a:pPr marL="91440" marR="0" lvl="0" indent="-91440" algn="l" defTabSz="914400" rtl="0" eaLnBrk="1" fontAlgn="auto" latinLnBrk="0" hangingPunct="1">
              <a:lnSpc>
                <a:spcPct val="120000"/>
              </a:lnSpc>
              <a:spcBef>
                <a:spcPts val="1200"/>
              </a:spcBef>
              <a:spcAft>
                <a:spcPts val="0"/>
              </a:spcAft>
              <a:buClrTx/>
              <a:buSzTx/>
              <a:buFontTx/>
              <a:buNone/>
              <a:tabLst/>
              <a:defRPr/>
            </a:pPr>
            <a:r>
              <a:rPr kumimoji="0" lang="en-US" sz="700" b="0" i="0" u="none" strike="noStrike" kern="1200" cap="none" spc="0" normalizeH="0" baseline="30000" noProof="0" dirty="0">
                <a:ln>
                  <a:noFill/>
                </a:ln>
                <a:solidFill>
                  <a:prstClr val="white"/>
                </a:solidFill>
                <a:effectLst/>
                <a:uLnTx/>
                <a:uFillTx/>
                <a:latin typeface="Roboto Light"/>
                <a:ea typeface="ＭＳ Ｐゴシック" charset="-128"/>
                <a:cs typeface="+mn-cs"/>
              </a:rPr>
              <a:t>1</a:t>
            </a:r>
            <a:r>
              <a:rPr kumimoji="0" lang="en-US" sz="700" b="0" i="0" u="none" strike="noStrike" kern="1200" cap="none" spc="0" normalizeH="0" baseline="0" noProof="0" dirty="0">
                <a:ln>
                  <a:noFill/>
                </a:ln>
                <a:solidFill>
                  <a:prstClr val="white"/>
                </a:solidFill>
                <a:effectLst/>
                <a:uLnTx/>
                <a:uFillTx/>
                <a:latin typeface="Roboto Light"/>
                <a:ea typeface="ＭＳ Ｐゴシック" charset="-128"/>
                <a:cs typeface="+mn-cs"/>
              </a:rPr>
              <a:t>  Goldman Sachs – </a:t>
            </a:r>
            <a:r>
              <a:rPr kumimoji="0" lang="en-US" sz="700" b="0" i="0" u="none" strike="noStrike" kern="1200" cap="none" spc="0" normalizeH="0" baseline="0" noProof="0" dirty="0" err="1">
                <a:ln>
                  <a:noFill/>
                </a:ln>
                <a:solidFill>
                  <a:prstClr val="white"/>
                </a:solidFill>
                <a:effectLst/>
                <a:uLnTx/>
                <a:uFillTx/>
                <a:latin typeface="Roboto Light"/>
                <a:ea typeface="ＭＳ Ｐゴシック" charset="-128"/>
                <a:cs typeface="+mn-cs"/>
              </a:rPr>
              <a:t>Carbonomics</a:t>
            </a:r>
            <a:r>
              <a:rPr kumimoji="0" lang="en-US" sz="700" b="0" i="0" u="none" strike="noStrike" kern="1200" cap="none" spc="0" normalizeH="0" baseline="0" noProof="0" dirty="0">
                <a:ln>
                  <a:noFill/>
                </a:ln>
                <a:solidFill>
                  <a:prstClr val="white"/>
                </a:solidFill>
                <a:effectLst/>
                <a:uLnTx/>
                <a:uFillTx/>
                <a:latin typeface="Roboto Light"/>
                <a:ea typeface="ＭＳ Ｐゴシック" charset="-128"/>
                <a:cs typeface="+mn-cs"/>
              </a:rPr>
              <a:t>: The Future of Energy in the Age of Climate Change.</a:t>
            </a:r>
          </a:p>
        </p:txBody>
      </p:sp>
      <p:sp>
        <p:nvSpPr>
          <p:cNvPr id="22" name="Slide Number Placeholder 1">
            <a:extLst>
              <a:ext uri="{FF2B5EF4-FFF2-40B4-BE49-F238E27FC236}">
                <a16:creationId xmlns:a16="http://schemas.microsoft.com/office/drawing/2014/main" id="{344B34CE-D1C1-4AFA-99D1-6DB6B0CCF21D}"/>
              </a:ext>
            </a:extLst>
          </p:cNvPr>
          <p:cNvSpPr txBox="1">
            <a:spLocks/>
          </p:cNvSpPr>
          <p:nvPr/>
        </p:nvSpPr>
        <p:spPr>
          <a:xfrm flipH="1" flipV="1">
            <a:off x="11664399" y="1358547"/>
            <a:ext cx="274320" cy="3655461"/>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F889C17-26EB-420F-9224-CD470244BE89}" type="slidenum">
              <a:rPr kumimoji="0" lang="en-US" sz="700" b="1" i="0" u="none" strike="noStrike" kern="1200" cap="none" spc="300" normalizeH="0" baseline="0" noProof="0" smtClean="0">
                <a:ln>
                  <a:noFill/>
                </a:ln>
                <a:solidFill>
                  <a:srgbClr val="EDECED">
                    <a:lumMod val="10000"/>
                  </a:srgbClr>
                </a:solidFill>
                <a:effectLst/>
                <a:uLnTx/>
                <a:uFillTx/>
                <a:latin typeface="Robo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r>
              <a:rPr kumimoji="0" lang="en-US" sz="700" b="1" i="0" u="none" strike="noStrike" kern="1200" cap="none" spc="300" normalizeH="0" baseline="0" noProof="0" dirty="0">
                <a:ln>
                  <a:noFill/>
                </a:ln>
                <a:solidFill>
                  <a:srgbClr val="EDECED">
                    <a:lumMod val="10000"/>
                  </a:srgbClr>
                </a:solidFill>
                <a:effectLst/>
                <a:uLnTx/>
                <a:uFillTx/>
                <a:latin typeface="Roboto Light"/>
                <a:ea typeface="+mn-ea"/>
                <a:cs typeface="+mn-cs"/>
              </a:rPr>
              <a:t>  </a:t>
            </a:r>
            <a:r>
              <a:rPr kumimoji="0" lang="en-US" sz="700" b="0" i="0" u="none" strike="noStrike" kern="1200" cap="none" spc="200" normalizeH="0" baseline="0" noProof="0" dirty="0">
                <a:ln>
                  <a:noFill/>
                </a:ln>
                <a:solidFill>
                  <a:srgbClr val="EDECED">
                    <a:lumMod val="50000"/>
                  </a:srgbClr>
                </a:solidFill>
                <a:effectLst/>
                <a:uLnTx/>
                <a:uFillTx/>
                <a:latin typeface="Roboto Light"/>
                <a:ea typeface="+mn-ea"/>
                <a:cs typeface="+mn-cs"/>
              </a:rPr>
              <a:t>COPYRIGHT © 2021 - CARBON ENGINEERING</a:t>
            </a:r>
            <a:endParaRPr kumimoji="0" lang="en-US" sz="700" b="0" i="0" u="none" strike="noStrike" kern="1200" cap="none" spc="300" normalizeH="0" baseline="0" noProof="0" dirty="0">
              <a:ln>
                <a:noFill/>
              </a:ln>
              <a:solidFill>
                <a:srgbClr val="EDECED">
                  <a:lumMod val="50000"/>
                </a:srgbClr>
              </a:solidFill>
              <a:effectLst/>
              <a:uLnTx/>
              <a:uFillTx/>
              <a:latin typeface="Roboto Light"/>
              <a:ea typeface="+mn-ea"/>
              <a:cs typeface="+mn-cs"/>
            </a:endParaRPr>
          </a:p>
        </p:txBody>
      </p:sp>
      <p:pic>
        <p:nvPicPr>
          <p:cNvPr id="6" name="Picture 5" descr="A picture containing mountain, outdoor, nature, road&#10;&#10;Description automatically generated">
            <a:extLst>
              <a:ext uri="{FF2B5EF4-FFF2-40B4-BE49-F238E27FC236}">
                <a16:creationId xmlns:a16="http://schemas.microsoft.com/office/drawing/2014/main" id="{150BDA18-503A-44B0-ACAD-428989882AFB}"/>
              </a:ext>
            </a:extLst>
          </p:cNvPr>
          <p:cNvPicPr>
            <a:picLocks noChangeAspect="1"/>
          </p:cNvPicPr>
          <p:nvPr/>
        </p:nvPicPr>
        <p:blipFill rotWithShape="1">
          <a:blip r:embed="rId2">
            <a:extLst>
              <a:ext uri="{28A0092B-C50C-407E-A947-70E740481C1C}">
                <a14:useLocalDpi xmlns:a14="http://schemas.microsoft.com/office/drawing/2010/main" val="0"/>
              </a:ext>
            </a:extLst>
          </a:blip>
          <a:srcRect l="13524" t="12406" r="6044"/>
          <a:stretch/>
        </p:blipFill>
        <p:spPr>
          <a:xfrm>
            <a:off x="4774157" y="210819"/>
            <a:ext cx="5009035" cy="3066102"/>
          </a:xfrm>
          <a:prstGeom prst="rect">
            <a:avLst/>
          </a:prstGeom>
        </p:spPr>
      </p:pic>
      <p:sp>
        <p:nvSpPr>
          <p:cNvPr id="20" name="Content Placeholder 2">
            <a:extLst>
              <a:ext uri="{FF2B5EF4-FFF2-40B4-BE49-F238E27FC236}">
                <a16:creationId xmlns:a16="http://schemas.microsoft.com/office/drawing/2014/main" id="{FC7EDA1E-D568-4F4E-AEB3-9FDDB8C18040}"/>
              </a:ext>
            </a:extLst>
          </p:cNvPr>
          <p:cNvSpPr txBox="1">
            <a:spLocks/>
          </p:cNvSpPr>
          <p:nvPr/>
        </p:nvSpPr>
        <p:spPr>
          <a:xfrm>
            <a:off x="9836962" y="649400"/>
            <a:ext cx="1964597" cy="1863195"/>
          </a:xfrm>
          <a:prstGeom prst="rect">
            <a:avLst/>
          </a:prstGeom>
        </p:spPr>
        <p:txBody>
          <a:bodyPr vert="horz" lIns="91440" tIns="45720" rIns="228600" bIns="45720" numCol="1" spcCol="274320" rtlCol="0">
            <a:normAutofit/>
          </a:bodyPr>
          <a:lstStyle>
            <a:lvl1pPr marL="285750" indent="-285750" algn="l" defTabSz="914400" rtl="0" eaLnBrk="1" latinLnBrk="0" hangingPunct="1">
              <a:lnSpc>
                <a:spcPct val="130000"/>
              </a:lnSpc>
              <a:spcBef>
                <a:spcPts val="0"/>
              </a:spcBef>
              <a:spcAft>
                <a:spcPts val="1200"/>
              </a:spcAft>
              <a:buClr>
                <a:schemeClr val="accent2"/>
              </a:buClr>
              <a:buFont typeface="Wingdings 3" panose="05040102010807070707" pitchFamily="18" charset="2"/>
              <a:buChar char="´"/>
              <a:defRPr lang="en-US" sz="1800" kern="1200" dirty="0">
                <a:solidFill>
                  <a:schemeClr val="bg1"/>
                </a:solidFill>
                <a:latin typeface="+mn-lt"/>
                <a:ea typeface="+mn-ea"/>
                <a:cs typeface="+mn-cs"/>
              </a:defRPr>
            </a:lvl1pPr>
            <a:lvl2pPr marL="685800"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defRPr lang="en-US" sz="1800" kern="1200">
                <a:solidFill>
                  <a:schemeClr val="bg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bg2">
                  <a:lumMod val="75000"/>
                </a:schemeClr>
              </a:buClr>
              <a:buSzPct val="80000"/>
              <a:buFont typeface="Wingdings" panose="05000000000000000000" pitchFamily="2" charset="2"/>
              <a:buChar char="w"/>
              <a:defRPr lang="en-US" sz="12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bg2">
                  <a:lumMod val="75000"/>
                </a:schemeClr>
              </a:buClr>
              <a:buSzPct val="75000"/>
              <a:buFont typeface="Wingdings" panose="05000000000000000000" pitchFamily="2" charset="2"/>
              <a:buChar char="w"/>
              <a:defRPr lang="en-US" sz="11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bg2">
                  <a:lumMod val="75000"/>
                </a:schemeClr>
              </a:buClr>
              <a:buSzPct val="70000"/>
              <a:buFont typeface="Wingdings" panose="05000000000000000000" pitchFamily="2" charset="2"/>
              <a:buChar char="w"/>
              <a:defRPr lang="en-CA"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9F3082"/>
              </a:buClr>
              <a:buSzTx/>
              <a:buFont typeface="Wingdings 3" panose="05040102010807070707" pitchFamily="18" charset="2"/>
              <a:buNone/>
              <a:tabLst/>
              <a:defRPr/>
            </a:pPr>
            <a:r>
              <a:rPr kumimoji="0" lang="en-CA" sz="1400" b="0" i="0" u="none" strike="noStrike" kern="1200" cap="none" spc="0" normalizeH="0" baseline="0" noProof="0" dirty="0">
                <a:ln>
                  <a:noFill/>
                </a:ln>
                <a:solidFill>
                  <a:srgbClr val="000000"/>
                </a:solidFill>
                <a:effectLst/>
                <a:uLnTx/>
                <a:uFillTx/>
                <a:latin typeface="Roboto Light"/>
                <a:ea typeface="+mn-ea"/>
                <a:cs typeface="+mn-cs"/>
              </a:rPr>
              <a:t>CE’s Innovation Centre in British Columbia, Canada</a:t>
            </a:r>
          </a:p>
        </p:txBody>
      </p:sp>
      <p:sp>
        <p:nvSpPr>
          <p:cNvPr id="24" name="Content Placeholder 2">
            <a:extLst>
              <a:ext uri="{FF2B5EF4-FFF2-40B4-BE49-F238E27FC236}">
                <a16:creationId xmlns:a16="http://schemas.microsoft.com/office/drawing/2014/main" id="{8BF0A710-104E-427B-9317-B4DFC465C758}"/>
              </a:ext>
            </a:extLst>
          </p:cNvPr>
          <p:cNvSpPr txBox="1">
            <a:spLocks/>
          </p:cNvSpPr>
          <p:nvPr/>
        </p:nvSpPr>
        <p:spPr>
          <a:xfrm>
            <a:off x="5817955" y="5143861"/>
            <a:ext cx="3148492" cy="1863195"/>
          </a:xfrm>
          <a:prstGeom prst="rect">
            <a:avLst/>
          </a:prstGeom>
        </p:spPr>
        <p:txBody>
          <a:bodyPr vert="horz" lIns="91440" tIns="45720" rIns="228600" bIns="45720" numCol="1" spcCol="274320" rtlCol="0">
            <a:normAutofit/>
          </a:bodyPr>
          <a:lstStyle>
            <a:lvl1pPr marL="285750" indent="-285750" algn="l" defTabSz="914400" rtl="0" eaLnBrk="1" latinLnBrk="0" hangingPunct="1">
              <a:lnSpc>
                <a:spcPct val="130000"/>
              </a:lnSpc>
              <a:spcBef>
                <a:spcPts val="0"/>
              </a:spcBef>
              <a:spcAft>
                <a:spcPts val="1200"/>
              </a:spcAft>
              <a:buClr>
                <a:schemeClr val="accent2"/>
              </a:buClr>
              <a:buFont typeface="Wingdings 3" panose="05040102010807070707" pitchFamily="18" charset="2"/>
              <a:buChar char="´"/>
              <a:defRPr lang="en-US" sz="1800" kern="1200" dirty="0">
                <a:solidFill>
                  <a:schemeClr val="bg1"/>
                </a:solidFill>
                <a:latin typeface="+mn-lt"/>
                <a:ea typeface="+mn-ea"/>
                <a:cs typeface="+mn-cs"/>
              </a:defRPr>
            </a:lvl1pPr>
            <a:lvl2pPr marL="685800"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defRPr lang="en-US" sz="1800" kern="1200">
                <a:solidFill>
                  <a:schemeClr val="bg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bg2">
                  <a:lumMod val="75000"/>
                </a:schemeClr>
              </a:buClr>
              <a:buSzPct val="80000"/>
              <a:buFont typeface="Wingdings" panose="05000000000000000000" pitchFamily="2" charset="2"/>
              <a:buChar char="w"/>
              <a:defRPr lang="en-US" sz="12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bg2">
                  <a:lumMod val="75000"/>
                </a:schemeClr>
              </a:buClr>
              <a:buSzPct val="75000"/>
              <a:buFont typeface="Wingdings" panose="05000000000000000000" pitchFamily="2" charset="2"/>
              <a:buChar char="w"/>
              <a:defRPr lang="en-US" sz="11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bg2">
                  <a:lumMod val="75000"/>
                </a:schemeClr>
              </a:buClr>
              <a:buSzPct val="70000"/>
              <a:buFont typeface="Wingdings" panose="05000000000000000000" pitchFamily="2" charset="2"/>
              <a:buChar char="w"/>
              <a:defRPr lang="en-CA"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9F3082"/>
              </a:buClr>
              <a:buSzTx/>
              <a:buFont typeface="Wingdings 3" panose="05040102010807070707" pitchFamily="18" charset="2"/>
              <a:buNone/>
              <a:tabLst/>
              <a:defRPr/>
            </a:pPr>
            <a:r>
              <a:rPr kumimoji="0" lang="en-CA" sz="1400" b="0" i="0" u="none" strike="noStrike" kern="1200" cap="none" spc="0" normalizeH="0" baseline="0" noProof="0" dirty="0">
                <a:ln>
                  <a:noFill/>
                </a:ln>
                <a:solidFill>
                  <a:srgbClr val="000000"/>
                </a:solidFill>
                <a:effectLst/>
                <a:uLnTx/>
                <a:uFillTx/>
                <a:latin typeface="Roboto Light"/>
                <a:ea typeface="+mn-ea"/>
                <a:cs typeface="+mn-cs"/>
              </a:rPr>
              <a:t>CE’s first large-scale plant</a:t>
            </a:r>
            <a:br>
              <a:rPr kumimoji="0" lang="en-CA" sz="1400" b="0" i="0" u="none" strike="noStrike" kern="1200" cap="none" spc="0" normalizeH="0" baseline="0" noProof="0" dirty="0">
                <a:ln>
                  <a:noFill/>
                </a:ln>
                <a:solidFill>
                  <a:srgbClr val="000000"/>
                </a:solidFill>
                <a:effectLst/>
                <a:uLnTx/>
                <a:uFillTx/>
                <a:latin typeface="Roboto Light"/>
                <a:ea typeface="+mn-ea"/>
                <a:cs typeface="+mn-cs"/>
              </a:rPr>
            </a:br>
            <a:r>
              <a:rPr kumimoji="0" lang="en-CA" sz="1400" b="0" i="0" u="none" strike="noStrike" kern="1200" cap="none" spc="0" normalizeH="0" baseline="0" noProof="0" dirty="0">
                <a:ln>
                  <a:noFill/>
                </a:ln>
                <a:solidFill>
                  <a:srgbClr val="000000"/>
                </a:solidFill>
                <a:effectLst/>
                <a:uLnTx/>
                <a:uFillTx/>
                <a:latin typeface="Roboto Light"/>
                <a:ea typeface="+mn-ea"/>
                <a:cs typeface="+mn-cs"/>
              </a:rPr>
              <a:t> in the US will go operational </a:t>
            </a:r>
            <a:br>
              <a:rPr kumimoji="0" lang="en-CA" sz="1400" b="0" i="0" u="none" strike="noStrike" kern="1200" cap="none" spc="0" normalizeH="0" baseline="0" noProof="0" dirty="0">
                <a:ln>
                  <a:noFill/>
                </a:ln>
                <a:solidFill>
                  <a:srgbClr val="000000"/>
                </a:solidFill>
                <a:effectLst/>
                <a:uLnTx/>
                <a:uFillTx/>
                <a:latin typeface="Roboto Light"/>
                <a:ea typeface="+mn-ea"/>
                <a:cs typeface="+mn-cs"/>
              </a:rPr>
            </a:br>
            <a:r>
              <a:rPr kumimoji="0" lang="en-CA" sz="1400" b="0" i="0" u="none" strike="noStrike" kern="1200" cap="none" spc="0" normalizeH="0" baseline="0" noProof="0" dirty="0">
                <a:ln>
                  <a:noFill/>
                </a:ln>
                <a:solidFill>
                  <a:srgbClr val="000000"/>
                </a:solidFill>
                <a:effectLst/>
                <a:uLnTx/>
                <a:uFillTx/>
                <a:latin typeface="Roboto Light"/>
                <a:ea typeface="+mn-ea"/>
                <a:cs typeface="+mn-cs"/>
              </a:rPr>
              <a:t>by 2025 and capture up to one million tonnes of atmospheric CO</a:t>
            </a:r>
            <a:r>
              <a:rPr kumimoji="0" lang="en-CA" sz="1400" b="0" i="0" u="none" strike="noStrike" kern="1200" cap="none" spc="0" normalizeH="0" baseline="-25000" noProof="0" dirty="0">
                <a:ln>
                  <a:noFill/>
                </a:ln>
                <a:solidFill>
                  <a:srgbClr val="000000"/>
                </a:solidFill>
                <a:effectLst/>
                <a:uLnTx/>
                <a:uFillTx/>
                <a:latin typeface="Roboto Light"/>
                <a:ea typeface="+mn-ea"/>
                <a:cs typeface="+mn-cs"/>
              </a:rPr>
              <a:t>2</a:t>
            </a:r>
            <a:r>
              <a:rPr kumimoji="0" lang="en-CA" sz="1400" b="0" i="0" u="none" strike="noStrike" kern="1200" cap="none" spc="0" normalizeH="0" baseline="0" noProof="0" dirty="0">
                <a:ln>
                  <a:noFill/>
                </a:ln>
                <a:solidFill>
                  <a:srgbClr val="000000"/>
                </a:solidFill>
                <a:effectLst/>
                <a:uLnTx/>
                <a:uFillTx/>
                <a:latin typeface="Roboto Light"/>
                <a:ea typeface="+mn-ea"/>
                <a:cs typeface="+mn-cs"/>
              </a:rPr>
              <a:t> per year</a:t>
            </a:r>
          </a:p>
        </p:txBody>
      </p:sp>
      <p:pic>
        <p:nvPicPr>
          <p:cNvPr id="21" name="Picture 20">
            <a:extLst>
              <a:ext uri="{FF2B5EF4-FFF2-40B4-BE49-F238E27FC236}">
                <a16:creationId xmlns:a16="http://schemas.microsoft.com/office/drawing/2014/main" id="{C0A1BB59-F8A4-45BC-8BF9-D5BC3F128A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49788" y="2808509"/>
            <a:ext cx="3266807" cy="3266950"/>
          </a:xfrm>
          <a:prstGeom prst="ellipse">
            <a:avLst/>
          </a:prstGeom>
          <a:ln w="88900">
            <a:solidFill>
              <a:schemeClr val="tx2"/>
            </a:solidFill>
          </a:ln>
          <a:effectLst/>
        </p:spPr>
      </p:pic>
    </p:spTree>
    <p:extLst>
      <p:ext uri="{BB962C8B-B14F-4D97-AF65-F5344CB8AC3E}">
        <p14:creationId xmlns:p14="http://schemas.microsoft.com/office/powerpoint/2010/main" val="2613845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CB74-60EB-48D7-8C62-BB61E2312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243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BA29DCF-2885-4281-A33B-2AC066FBA40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807507" y="937744"/>
            <a:ext cx="6626336" cy="4296729"/>
          </a:xfrm>
          <a:prstGeom prst="rect">
            <a:avLst/>
          </a:prstGeom>
        </p:spPr>
      </p:pic>
      <p:sp>
        <p:nvSpPr>
          <p:cNvPr id="4" name="Text Placeholder 3">
            <a:extLst>
              <a:ext uri="{FF2B5EF4-FFF2-40B4-BE49-F238E27FC236}">
                <a16:creationId xmlns:a16="http://schemas.microsoft.com/office/drawing/2014/main" id="{ABBAC0CD-69D0-46A6-921A-BB8093DC7FC8}"/>
              </a:ext>
            </a:extLst>
          </p:cNvPr>
          <p:cNvSpPr>
            <a:spLocks noGrp="1"/>
          </p:cNvSpPr>
          <p:nvPr>
            <p:ph type="body" idx="15"/>
          </p:nvPr>
        </p:nvSpPr>
        <p:spPr>
          <a:solidFill>
            <a:schemeClr val="accent2"/>
          </a:solidFill>
        </p:spPr>
        <p:txBody>
          <a:bodyPr/>
          <a:lstStyle/>
          <a:p>
            <a:r>
              <a:rPr lang="en-US" cap="all" dirty="0"/>
              <a:t>ELIMINATION OF ANY EMISSION, OF ANY TYPE, FROM ANYWHERE AND ANY TIME</a:t>
            </a:r>
          </a:p>
        </p:txBody>
      </p:sp>
      <p:sp>
        <p:nvSpPr>
          <p:cNvPr id="2" name="Slide Number Placeholder 1">
            <a:extLst>
              <a:ext uri="{FF2B5EF4-FFF2-40B4-BE49-F238E27FC236}">
                <a16:creationId xmlns:a16="http://schemas.microsoft.com/office/drawing/2014/main" id="{473A84E4-064B-4AC4-A57C-FE5D5C33594D}"/>
              </a:ext>
            </a:extLst>
          </p:cNvPr>
          <p:cNvSpPr txBox="1">
            <a:spLocks/>
          </p:cNvSpPr>
          <p:nvPr/>
        </p:nvSpPr>
        <p:spPr>
          <a:xfrm flipH="1" flipV="1">
            <a:off x="11664399" y="1358547"/>
            <a:ext cx="274320" cy="3655461"/>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F889C17-26EB-420F-9224-CD470244BE89}" type="slidenum">
              <a:rPr kumimoji="0" lang="en-US" sz="700" b="1" i="0" u="none" strike="noStrike" kern="1200" cap="none" spc="300" normalizeH="0" baseline="0" noProof="0" smtClean="0">
                <a:ln>
                  <a:noFill/>
                </a:ln>
                <a:solidFill>
                  <a:srgbClr val="EDECED">
                    <a:lumMod val="10000"/>
                  </a:srgbClr>
                </a:solidFill>
                <a:effectLst/>
                <a:uLnTx/>
                <a:uFillTx/>
                <a:latin typeface="Robo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r>
              <a:rPr kumimoji="0" lang="en-US" sz="700" b="1" i="0" u="none" strike="noStrike" kern="1200" cap="none" spc="300" normalizeH="0" baseline="0" noProof="0" dirty="0">
                <a:ln>
                  <a:noFill/>
                </a:ln>
                <a:solidFill>
                  <a:srgbClr val="EDECED">
                    <a:lumMod val="10000"/>
                  </a:srgbClr>
                </a:solidFill>
                <a:effectLst/>
                <a:uLnTx/>
                <a:uFillTx/>
                <a:latin typeface="Roboto Light"/>
                <a:ea typeface="+mn-ea"/>
                <a:cs typeface="+mn-cs"/>
              </a:rPr>
              <a:t>  </a:t>
            </a:r>
            <a:r>
              <a:rPr kumimoji="0" lang="en-US" sz="700" b="0" i="0" u="none" strike="noStrike" kern="1200" cap="none" spc="200" normalizeH="0" baseline="0" noProof="0" dirty="0">
                <a:ln>
                  <a:noFill/>
                </a:ln>
                <a:solidFill>
                  <a:srgbClr val="EDECED">
                    <a:lumMod val="50000"/>
                  </a:srgbClr>
                </a:solidFill>
                <a:effectLst/>
                <a:uLnTx/>
                <a:uFillTx/>
                <a:latin typeface="Roboto Light"/>
                <a:ea typeface="+mn-ea"/>
                <a:cs typeface="+mn-cs"/>
              </a:rPr>
              <a:t>COPYRIGHT © 2021 - CARBON ENGINEERING</a:t>
            </a:r>
            <a:endParaRPr kumimoji="0" lang="en-US" sz="700" b="0" i="0" u="none" strike="noStrike" kern="1200" cap="none" spc="300" normalizeH="0" baseline="0" noProof="0" dirty="0">
              <a:ln>
                <a:noFill/>
              </a:ln>
              <a:solidFill>
                <a:srgbClr val="EDECED">
                  <a:lumMod val="50000"/>
                </a:srgbClr>
              </a:solidFill>
              <a:effectLst/>
              <a:uLnTx/>
              <a:uFillTx/>
              <a:latin typeface="Roboto Light"/>
              <a:ea typeface="+mn-ea"/>
              <a:cs typeface="+mn-cs"/>
            </a:endParaRPr>
          </a:p>
        </p:txBody>
      </p:sp>
      <p:sp>
        <p:nvSpPr>
          <p:cNvPr id="8" name="Content Placeholder 4">
            <a:extLst>
              <a:ext uri="{FF2B5EF4-FFF2-40B4-BE49-F238E27FC236}">
                <a16:creationId xmlns:a16="http://schemas.microsoft.com/office/drawing/2014/main" id="{D0561E29-0284-465F-AA0F-F1143DEDF2EC}"/>
              </a:ext>
            </a:extLst>
          </p:cNvPr>
          <p:cNvSpPr txBox="1">
            <a:spLocks/>
          </p:cNvSpPr>
          <p:nvPr/>
        </p:nvSpPr>
        <p:spPr>
          <a:xfrm>
            <a:off x="401216" y="2468185"/>
            <a:ext cx="3090921" cy="2446108"/>
          </a:xfrm>
          <a:prstGeom prst="rect">
            <a:avLst/>
          </a:prstGeom>
        </p:spPr>
        <p:txBody>
          <a:bodyPr vert="horz" lIns="0" tIns="45720" rIns="91440" bIns="45720" numCol="1" spcCol="274320" rtlCol="0">
            <a:noAutofit/>
          </a:bodyPr>
          <a:lstStyle>
            <a:lvl1pPr marL="285750" indent="-285750" algn="l" defTabSz="914400" rtl="0" eaLnBrk="1" latinLnBrk="0" hangingPunct="1">
              <a:lnSpc>
                <a:spcPct val="130000"/>
              </a:lnSpc>
              <a:spcBef>
                <a:spcPts val="0"/>
              </a:spcBef>
              <a:spcAft>
                <a:spcPts val="1200"/>
              </a:spcAft>
              <a:buClr>
                <a:schemeClr val="accent2"/>
              </a:buClr>
              <a:buFont typeface="Wingdings 3" panose="05040102010807070707" pitchFamily="18" charset="2"/>
              <a:buChar char="´"/>
              <a:defRPr lang="en-US" sz="1800" kern="1200" dirty="0">
                <a:solidFill>
                  <a:schemeClr val="bg1"/>
                </a:solidFill>
                <a:latin typeface="+mn-lt"/>
                <a:ea typeface="+mn-ea"/>
                <a:cs typeface="+mn-cs"/>
              </a:defRPr>
            </a:lvl1pPr>
            <a:lvl2pPr marL="685800"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defRPr lang="en-US" sz="1800" kern="1200">
                <a:solidFill>
                  <a:schemeClr val="bg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bg2">
                  <a:lumMod val="75000"/>
                </a:schemeClr>
              </a:buClr>
              <a:buSzPct val="80000"/>
              <a:buFont typeface="Wingdings" panose="05000000000000000000" pitchFamily="2" charset="2"/>
              <a:buChar char="w"/>
              <a:defRPr lang="en-US" sz="12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bg2">
                  <a:lumMod val="75000"/>
                </a:schemeClr>
              </a:buClr>
              <a:buSzPct val="75000"/>
              <a:buFont typeface="Wingdings" panose="05000000000000000000" pitchFamily="2" charset="2"/>
              <a:buChar char="w"/>
              <a:defRPr lang="en-US" sz="11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bg2">
                  <a:lumMod val="75000"/>
                </a:schemeClr>
              </a:buClr>
              <a:buSzPct val="70000"/>
              <a:buFont typeface="Wingdings" panose="05000000000000000000" pitchFamily="2" charset="2"/>
              <a:buChar char="w"/>
              <a:defRPr lang="en-CA"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365760" algn="l" defTabSz="914400" rtl="0" eaLnBrk="1" fontAlgn="auto" latinLnBrk="0" hangingPunct="1">
              <a:lnSpc>
                <a:spcPct val="100000"/>
              </a:lnSpc>
              <a:spcBef>
                <a:spcPts val="0"/>
              </a:spcBef>
              <a:spcAft>
                <a:spcPts val="1800"/>
              </a:spcAft>
              <a:buClr>
                <a:srgbClr val="9F3082"/>
              </a:buClr>
              <a:buSzTx/>
              <a:buFont typeface="Wingdings 3" panose="05040102010807070707" pitchFamily="18" charset="2"/>
              <a:buChar char="´"/>
              <a:tabLst/>
              <a:defRPr/>
            </a:pPr>
            <a:r>
              <a:rPr kumimoji="0" lang="en-US" sz="1300" b="0" i="0" u="none" strike="noStrike" kern="1200" cap="none" spc="0" normalizeH="0" baseline="0" noProof="0" dirty="0">
                <a:ln>
                  <a:noFill/>
                </a:ln>
                <a:solidFill>
                  <a:prstClr val="white"/>
                </a:solidFill>
                <a:effectLst/>
                <a:uLnTx/>
                <a:uFillTx/>
                <a:latin typeface="Raleway SemiBold" panose="020B0604020202020204" charset="0"/>
                <a:ea typeface="+mn-ea"/>
                <a:cs typeface="+mn-cs"/>
              </a:rPr>
              <a:t>Permanent, climate-relevant volumes</a:t>
            </a:r>
            <a:r>
              <a:rPr kumimoji="0" lang="en-US" sz="1300" b="0" i="0" u="none" strike="noStrike" kern="1200" cap="none" spc="0" normalizeH="0" baseline="30000" noProof="0" dirty="0">
                <a:ln>
                  <a:noFill/>
                </a:ln>
                <a:solidFill>
                  <a:prstClr val="white"/>
                </a:solidFill>
                <a:effectLst/>
                <a:uLnTx/>
                <a:uFillTx/>
                <a:latin typeface="Raleway SemiBold" panose="020B0604020202020204" charset="0"/>
                <a:ea typeface="+mn-ea"/>
                <a:cs typeface="+mn-cs"/>
              </a:rPr>
              <a:t>1</a:t>
            </a:r>
            <a:r>
              <a:rPr kumimoji="0" lang="en-US" sz="1300" b="0" i="0" u="none" strike="noStrike" kern="1200" cap="none" spc="0" normalizeH="0" baseline="0" noProof="0" dirty="0">
                <a:ln>
                  <a:noFill/>
                </a:ln>
                <a:solidFill>
                  <a:prstClr val="white"/>
                </a:solidFill>
                <a:effectLst/>
                <a:uLnTx/>
                <a:uFillTx/>
                <a:latin typeface="Raleway SemiBold" panose="020B0604020202020204" charset="0"/>
                <a:ea typeface="+mn-ea"/>
                <a:cs typeface="+mn-cs"/>
              </a:rPr>
              <a:t> of carbon dioxide removal </a:t>
            </a:r>
            <a:r>
              <a:rPr kumimoji="0" lang="en-US" sz="1300" b="0" i="0" u="none" strike="noStrike" kern="1200" cap="none" spc="0" normalizeH="0" baseline="0" noProof="0" dirty="0">
                <a:ln>
                  <a:noFill/>
                </a:ln>
                <a:solidFill>
                  <a:prstClr val="white"/>
                </a:solidFill>
                <a:effectLst/>
                <a:uLnTx/>
                <a:uFillTx/>
                <a:latin typeface="Roboto Light"/>
                <a:ea typeface="+mn-ea"/>
                <a:cs typeface="+mn-cs"/>
              </a:rPr>
              <a:t>by capturing CO</a:t>
            </a:r>
            <a:r>
              <a:rPr kumimoji="0" lang="en-US" sz="1300" b="0" i="0" u="none" strike="noStrike" kern="1200" cap="none" spc="0" normalizeH="0" baseline="-15000" noProof="0" dirty="0">
                <a:ln>
                  <a:noFill/>
                </a:ln>
                <a:solidFill>
                  <a:prstClr val="white"/>
                </a:solidFill>
                <a:effectLst/>
                <a:uLnTx/>
                <a:uFillTx/>
                <a:latin typeface="Roboto Light"/>
                <a:ea typeface="+mn-ea"/>
                <a:cs typeface="+mn-cs"/>
              </a:rPr>
              <a:t>2</a:t>
            </a:r>
            <a:r>
              <a:rPr kumimoji="0" lang="en-US" sz="1300" b="0" i="0" u="none" strike="noStrike" kern="1200" cap="none" spc="0" normalizeH="0" baseline="0" noProof="0" dirty="0">
                <a:ln>
                  <a:noFill/>
                </a:ln>
                <a:solidFill>
                  <a:prstClr val="white"/>
                </a:solidFill>
                <a:effectLst/>
                <a:uLnTx/>
                <a:uFillTx/>
                <a:latin typeface="Roboto Light"/>
                <a:ea typeface="+mn-ea"/>
                <a:cs typeface="+mn-cs"/>
              </a:rPr>
              <a:t> from the atmosphere and safely sequestering it in the geosphere or durable carbon products</a:t>
            </a:r>
          </a:p>
          <a:p>
            <a:pPr marL="365760" marR="0" lvl="0" indent="-365760" algn="l" defTabSz="914400" rtl="0" eaLnBrk="1" fontAlgn="auto" latinLnBrk="0" hangingPunct="1">
              <a:lnSpc>
                <a:spcPct val="100000"/>
              </a:lnSpc>
              <a:spcBef>
                <a:spcPts val="0"/>
              </a:spcBef>
              <a:spcAft>
                <a:spcPts val="1200"/>
              </a:spcAft>
              <a:buClr>
                <a:srgbClr val="9F3082"/>
              </a:buClr>
              <a:buSzTx/>
              <a:buFont typeface="Wingdings 3" panose="05040102010807070707" pitchFamily="18" charset="2"/>
              <a:buChar char="´"/>
              <a:tabLst/>
              <a:defRPr/>
            </a:pPr>
            <a:r>
              <a:rPr kumimoji="0" lang="en-US" sz="1300" b="0" i="0" u="none" strike="noStrike" kern="1200" cap="none" spc="0" normalizeH="0" baseline="0" noProof="0" dirty="0">
                <a:ln>
                  <a:noFill/>
                </a:ln>
                <a:solidFill>
                  <a:prstClr val="white"/>
                </a:solidFill>
                <a:effectLst/>
                <a:uLnTx/>
                <a:uFillTx/>
                <a:latin typeface="Raleway SemiBold" panose="020B0604020202020204" charset="0"/>
                <a:ea typeface="+mn-ea"/>
                <a:cs typeface="+mn-cs"/>
              </a:rPr>
              <a:t>Drop-in compatible synthetic fuels </a:t>
            </a:r>
            <a:r>
              <a:rPr kumimoji="0" lang="en-US" sz="1300" b="0" i="0" u="none" strike="noStrike" kern="1200" cap="none" spc="0" normalizeH="0" baseline="0" noProof="0" dirty="0">
                <a:ln>
                  <a:noFill/>
                </a:ln>
                <a:solidFill>
                  <a:prstClr val="white"/>
                </a:solidFill>
                <a:effectLst/>
                <a:uLnTx/>
                <a:uFillTx/>
                <a:latin typeface="Roboto Light"/>
                <a:ea typeface="+mn-ea"/>
                <a:cs typeface="+mn-cs"/>
              </a:rPr>
              <a:t>that reduce the carbon intensity of transportation fuels by recycling atmospheric carbon</a:t>
            </a:r>
          </a:p>
        </p:txBody>
      </p:sp>
      <p:sp>
        <p:nvSpPr>
          <p:cNvPr id="9" name="Text Placeholder 5">
            <a:extLst>
              <a:ext uri="{FF2B5EF4-FFF2-40B4-BE49-F238E27FC236}">
                <a16:creationId xmlns:a16="http://schemas.microsoft.com/office/drawing/2014/main" id="{C70FC753-97C3-4B45-A212-4977BED50DA0}"/>
              </a:ext>
            </a:extLst>
          </p:cNvPr>
          <p:cNvSpPr txBox="1">
            <a:spLocks/>
          </p:cNvSpPr>
          <p:nvPr/>
        </p:nvSpPr>
        <p:spPr>
          <a:xfrm>
            <a:off x="401216" y="591079"/>
            <a:ext cx="3544641" cy="1815882"/>
          </a:xfrm>
          <a:prstGeom prst="rect">
            <a:avLst/>
          </a:prstGeom>
        </p:spPr>
        <p:txBody>
          <a:bodyPr vert="horz" lIns="0" tIns="45720" rIns="0" bIns="45720" rtlCol="0">
            <a:spAutoFit/>
          </a:bodyPr>
          <a:lstStyle>
            <a:lvl1pPr marL="0" indent="0" algn="l" defTabSz="914400" rtl="0" eaLnBrk="1" latinLnBrk="0" hangingPunct="1">
              <a:lnSpc>
                <a:spcPct val="100000"/>
              </a:lnSpc>
              <a:spcBef>
                <a:spcPts val="0"/>
              </a:spcBef>
              <a:spcAft>
                <a:spcPts val="0"/>
              </a:spcAft>
              <a:buClr>
                <a:schemeClr val="accent1"/>
              </a:buClr>
              <a:buFont typeface="Wingdings 3" panose="05040102010807070707" pitchFamily="18" charset="2"/>
              <a:buNone/>
              <a:defRPr lang="en-CA" sz="1600" kern="1200" spc="20" dirty="0">
                <a:solidFill>
                  <a:schemeClr val="bg1"/>
                </a:solidFill>
                <a:latin typeface="Raleway SemiBold" panose="020B0703030101060003" pitchFamily="34" charset="0"/>
                <a:ea typeface="+mn-ea"/>
                <a:cs typeface="+mn-cs"/>
              </a:defRPr>
            </a:lvl1pPr>
            <a:lvl2pPr marL="685800" indent="-22860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Char char="w"/>
              <a:defRPr lang="en-US"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US" sz="18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US"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0"/>
              </a:spcAft>
              <a:buClr>
                <a:schemeClr val="bg2">
                  <a:lumMod val="75000"/>
                </a:schemeClr>
              </a:buClr>
              <a:buFont typeface="Wingdings" panose="05000000000000000000" pitchFamily="2" charset="2"/>
              <a:buNone/>
              <a:defRPr lang="en-CA"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r>
              <a:rPr kumimoji="0" lang="en-US" sz="2400" b="0" i="0" u="none" strike="noStrike" kern="1200" cap="none" spc="20" normalizeH="0" baseline="0" noProof="0" dirty="0">
                <a:ln>
                  <a:noFill/>
                </a:ln>
                <a:solidFill>
                  <a:prstClr val="white"/>
                </a:solidFill>
                <a:effectLst/>
                <a:uLnTx/>
                <a:uFillTx/>
                <a:latin typeface="Raleway Light"/>
                <a:ea typeface="+mn-ea"/>
                <a:cs typeface="+mn-cs"/>
              </a:rPr>
              <a:t>Carbon Engineering Brings Solutions at Climate-Relevant Scale </a:t>
            </a:r>
          </a:p>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endParaRPr kumimoji="0" lang="en-US" sz="1400" b="0" i="0" u="none" strike="noStrike" kern="1200" cap="none" spc="20" normalizeH="0" baseline="0" noProof="0" dirty="0">
              <a:ln>
                <a:noFill/>
              </a:ln>
              <a:solidFill>
                <a:prstClr val="white"/>
              </a:solidFill>
              <a:effectLst/>
              <a:uLnTx/>
              <a:uFillTx/>
              <a:latin typeface="Raleway Light"/>
              <a:ea typeface="+mn-ea"/>
              <a:cs typeface="+mn-cs"/>
            </a:endParaRPr>
          </a:p>
          <a:p>
            <a:pPr marL="0" marR="0" lvl="0" indent="0" algn="l" defTabSz="914400" rtl="0" eaLnBrk="1" fontAlgn="auto" latinLnBrk="0" hangingPunct="1">
              <a:lnSpc>
                <a:spcPct val="100000"/>
              </a:lnSpc>
              <a:spcBef>
                <a:spcPts val="0"/>
              </a:spcBef>
              <a:spcAft>
                <a:spcPts val="0"/>
              </a:spcAft>
              <a:buClr>
                <a:srgbClr val="4598AA"/>
              </a:buClr>
              <a:buSzTx/>
              <a:buFont typeface="Wingdings 3" panose="05040102010807070707" pitchFamily="18" charset="2"/>
              <a:buNone/>
              <a:tabLst/>
              <a:defRPr/>
            </a:pPr>
            <a:r>
              <a:rPr kumimoji="0" lang="en-US" sz="1300" b="0" i="0" u="none" strike="noStrike" kern="1200" cap="none" spc="20" normalizeH="0" baseline="0" noProof="0" dirty="0">
                <a:ln>
                  <a:noFill/>
                </a:ln>
                <a:solidFill>
                  <a:prstClr val="white"/>
                </a:solidFill>
                <a:effectLst/>
                <a:uLnTx/>
                <a:uFillTx/>
                <a:latin typeface="Raleway Light"/>
                <a:ea typeface="+mn-ea"/>
                <a:cs typeface="+mn-cs"/>
              </a:rPr>
              <a:t>Direct Air Capture (DAC) &amp; AIR TO FUELS</a:t>
            </a:r>
            <a:r>
              <a:rPr kumimoji="0" lang="en-US" sz="1300" b="0" i="0" u="none" strike="noStrike" kern="1200" cap="none" spc="20" normalizeH="0" baseline="30000" noProof="0" dirty="0">
                <a:ln>
                  <a:noFill/>
                </a:ln>
                <a:solidFill>
                  <a:prstClr val="white"/>
                </a:solidFill>
                <a:effectLst/>
                <a:uLnTx/>
                <a:uFillTx/>
                <a:latin typeface="Raleway Light"/>
                <a:ea typeface="+mn-ea"/>
                <a:cs typeface="+mn-cs"/>
              </a:rPr>
              <a:t>TM </a:t>
            </a:r>
            <a:r>
              <a:rPr kumimoji="0" lang="en-US" sz="1300" b="0" i="0" u="none" strike="noStrike" kern="1200" cap="none" spc="20" normalizeH="0" baseline="0" noProof="0" dirty="0">
                <a:ln>
                  <a:noFill/>
                </a:ln>
                <a:solidFill>
                  <a:prstClr val="white"/>
                </a:solidFill>
                <a:effectLst/>
                <a:uLnTx/>
                <a:uFillTx/>
                <a:latin typeface="Raleway Light"/>
                <a:ea typeface="+mn-ea"/>
                <a:cs typeface="+mn-cs"/>
              </a:rPr>
              <a:t>technologies deliver:</a:t>
            </a:r>
          </a:p>
        </p:txBody>
      </p:sp>
      <p:sp>
        <p:nvSpPr>
          <p:cNvPr id="19" name="TextBox 18">
            <a:extLst>
              <a:ext uri="{FF2B5EF4-FFF2-40B4-BE49-F238E27FC236}">
                <a16:creationId xmlns:a16="http://schemas.microsoft.com/office/drawing/2014/main" id="{6F06323B-260E-4067-AC51-B9CBBFAB5634}"/>
              </a:ext>
            </a:extLst>
          </p:cNvPr>
          <p:cNvSpPr txBox="1"/>
          <p:nvPr/>
        </p:nvSpPr>
        <p:spPr>
          <a:xfrm>
            <a:off x="213391" y="5526718"/>
            <a:ext cx="3920289" cy="646331"/>
          </a:xfrm>
          <a:prstGeom prst="rect">
            <a:avLst/>
          </a:prstGeom>
          <a:noFill/>
        </p:spPr>
        <p:txBody>
          <a:bodyPr wrap="square" lIns="0" rIns="0">
            <a:spAutoFit/>
          </a:bodyPr>
          <a:lstStyle/>
          <a:p>
            <a:pPr marL="91440" marR="0" lvl="0" indent="-91440" algn="l" defTabSz="914400" rtl="0" eaLnBrk="1" fontAlgn="auto" latinLnBrk="0" hangingPunct="1">
              <a:lnSpc>
                <a:spcPct val="100000"/>
              </a:lnSpc>
              <a:spcBef>
                <a:spcPts val="1200"/>
              </a:spcBef>
              <a:spcAft>
                <a:spcPts val="0"/>
              </a:spcAft>
              <a:buClrTx/>
              <a:buSzTx/>
              <a:buFontTx/>
              <a:buNone/>
              <a:tabLst/>
              <a:defRPr/>
            </a:pPr>
            <a:r>
              <a:rPr kumimoji="0" lang="en-US" sz="1200" b="0" i="0" u="none" strike="noStrike" kern="1200" cap="none" spc="0" normalizeH="0" baseline="30000" noProof="0" dirty="0">
                <a:ln>
                  <a:noFill/>
                </a:ln>
                <a:solidFill>
                  <a:prstClr val="white"/>
                </a:solidFill>
                <a:effectLst/>
                <a:uLnTx/>
                <a:uFillTx/>
                <a:latin typeface="Roboto Light"/>
                <a:ea typeface="ＭＳ Ｐゴシック" charset="-128"/>
                <a:cs typeface="+mn-cs"/>
              </a:rPr>
              <a:t>1</a:t>
            </a:r>
            <a:r>
              <a:rPr kumimoji="0" lang="en-US" sz="1200" b="0" i="0" u="none" strike="noStrike" kern="1200" cap="none" spc="0" normalizeH="0" baseline="0" noProof="0" dirty="0">
                <a:ln>
                  <a:noFill/>
                </a:ln>
                <a:solidFill>
                  <a:prstClr val="white"/>
                </a:solidFill>
                <a:effectLst/>
                <a:uLnTx/>
                <a:uFillTx/>
                <a:latin typeface="Roboto Light"/>
                <a:ea typeface="ＭＳ Ｐゴシック" charset="-128"/>
                <a:cs typeface="+mn-cs"/>
              </a:rPr>
              <a:t>  Each standard, commercial CE DAC plant removes one million </a:t>
            </a:r>
            <a:r>
              <a:rPr kumimoji="0" lang="en-US" sz="1200" b="0" i="0" u="none" strike="noStrike" kern="1200" cap="none" spc="0" normalizeH="0" baseline="0" noProof="0" dirty="0" err="1">
                <a:ln>
                  <a:noFill/>
                </a:ln>
                <a:solidFill>
                  <a:prstClr val="white"/>
                </a:solidFill>
                <a:effectLst/>
                <a:uLnTx/>
                <a:uFillTx/>
                <a:latin typeface="Roboto Light"/>
                <a:ea typeface="ＭＳ Ｐゴシック" charset="-128"/>
                <a:cs typeface="+mn-cs"/>
              </a:rPr>
              <a:t>tonnes</a:t>
            </a:r>
            <a:r>
              <a:rPr kumimoji="0" lang="en-US" sz="1200" b="0" i="0" u="none" strike="noStrike" kern="1200" cap="none" spc="0" normalizeH="0" baseline="0" noProof="0" dirty="0">
                <a:ln>
                  <a:noFill/>
                </a:ln>
                <a:solidFill>
                  <a:prstClr val="white"/>
                </a:solidFill>
                <a:effectLst/>
                <a:uLnTx/>
                <a:uFillTx/>
                <a:latin typeface="Roboto Light"/>
                <a:ea typeface="ＭＳ Ｐゴシック" charset="-128"/>
                <a:cs typeface="+mn-cs"/>
              </a:rPr>
              <a:t> of atmospheric CO</a:t>
            </a:r>
            <a:r>
              <a:rPr kumimoji="0" lang="en-US" sz="1200" b="0" i="0" u="none" strike="noStrike" kern="1200" cap="none" spc="0" normalizeH="0" baseline="-15000" noProof="0" dirty="0">
                <a:ln>
                  <a:noFill/>
                </a:ln>
                <a:solidFill>
                  <a:prstClr val="white"/>
                </a:solidFill>
                <a:effectLst/>
                <a:uLnTx/>
                <a:uFillTx/>
                <a:latin typeface="Roboto Light"/>
                <a:ea typeface="ＭＳ Ｐゴシック" charset="-128"/>
                <a:cs typeface="+mn-cs"/>
              </a:rPr>
              <a:t>2</a:t>
            </a:r>
            <a:r>
              <a:rPr kumimoji="0" lang="en-US" sz="1200" b="0" i="0" u="none" strike="noStrike" kern="1200" cap="none" spc="0" normalizeH="0" baseline="0" noProof="0" dirty="0">
                <a:ln>
                  <a:noFill/>
                </a:ln>
                <a:solidFill>
                  <a:prstClr val="white"/>
                </a:solidFill>
                <a:effectLst/>
                <a:uLnTx/>
                <a:uFillTx/>
                <a:latin typeface="Roboto Light"/>
                <a:ea typeface="ＭＳ Ｐゴシック" charset="-128"/>
                <a:cs typeface="+mn-cs"/>
              </a:rPr>
              <a:t> per year, the equivalent of the work of 40 million trees. </a:t>
            </a:r>
          </a:p>
        </p:txBody>
      </p:sp>
    </p:spTree>
    <p:extLst>
      <p:ext uri="{BB962C8B-B14F-4D97-AF65-F5344CB8AC3E}">
        <p14:creationId xmlns:p14="http://schemas.microsoft.com/office/powerpoint/2010/main" val="2907825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78ABC3-2475-4AE4-AE74-1153878CB98F}"/>
              </a:ext>
            </a:extLst>
          </p:cNvPr>
          <p:cNvSpPr>
            <a:spLocks noGrp="1"/>
          </p:cNvSpPr>
          <p:nvPr>
            <p:ph sz="half" idx="35"/>
          </p:nvPr>
        </p:nvSpPr>
        <p:spPr>
          <a:xfrm>
            <a:off x="438149" y="1330829"/>
            <a:ext cx="3474720" cy="4390701"/>
          </a:xfrm>
        </p:spPr>
        <p:txBody>
          <a:bodyPr>
            <a:normAutofit fontScale="85000" lnSpcReduction="20000"/>
          </a:bodyPr>
          <a:lstStyle/>
          <a:p>
            <a:pPr>
              <a:buClr>
                <a:schemeClr val="accent1"/>
              </a:buClr>
            </a:pPr>
            <a:r>
              <a:rPr lang="en-US" dirty="0"/>
              <a:t>Use of captured atmospheric CO</a:t>
            </a:r>
            <a:r>
              <a:rPr lang="en-US" baseline="-25000" dirty="0"/>
              <a:t>2</a:t>
            </a:r>
            <a:r>
              <a:rPr lang="en-US" dirty="0"/>
              <a:t> and renewable electricity produces a near carbon neutral fuel</a:t>
            </a:r>
          </a:p>
          <a:p>
            <a:pPr>
              <a:buClr>
                <a:schemeClr val="accent1"/>
              </a:buClr>
            </a:pPr>
            <a:r>
              <a:rPr lang="en-US" dirty="0"/>
              <a:t>Refined into diesel, jet fuel or gasoline</a:t>
            </a:r>
          </a:p>
          <a:p>
            <a:pPr>
              <a:buClr>
                <a:schemeClr val="accent1"/>
              </a:buClr>
            </a:pPr>
            <a:r>
              <a:rPr lang="en-US" dirty="0"/>
              <a:t>No conflict with other feedstock needs</a:t>
            </a:r>
          </a:p>
          <a:p>
            <a:pPr>
              <a:buClr>
                <a:schemeClr val="accent1"/>
              </a:buClr>
            </a:pPr>
            <a:r>
              <a:rPr lang="en-US" dirty="0"/>
              <a:t>No sulfur, very low particulate matter and aromatic hydrocarbons</a:t>
            </a:r>
          </a:p>
          <a:p>
            <a:pPr>
              <a:buClr>
                <a:schemeClr val="accent1"/>
              </a:buClr>
            </a:pPr>
            <a:r>
              <a:rPr lang="en-US" dirty="0"/>
              <a:t>Wholly compatible with all existing vehicles, ships and airplanes without modification</a:t>
            </a:r>
          </a:p>
          <a:p>
            <a:endParaRPr lang="en-US" dirty="0"/>
          </a:p>
        </p:txBody>
      </p:sp>
      <p:sp>
        <p:nvSpPr>
          <p:cNvPr id="6" name="Text Placeholder 5">
            <a:extLst>
              <a:ext uri="{FF2B5EF4-FFF2-40B4-BE49-F238E27FC236}">
                <a16:creationId xmlns:a16="http://schemas.microsoft.com/office/drawing/2014/main" id="{D7FB9D90-B8DA-4C60-A090-439525749B14}"/>
              </a:ext>
            </a:extLst>
          </p:cNvPr>
          <p:cNvSpPr>
            <a:spLocks noGrp="1"/>
          </p:cNvSpPr>
          <p:nvPr>
            <p:ph type="body" sz="quarter" idx="36"/>
          </p:nvPr>
        </p:nvSpPr>
        <p:spPr>
          <a:xfrm>
            <a:off x="438149" y="518104"/>
            <a:ext cx="3474720" cy="757309"/>
          </a:xfrm>
        </p:spPr>
        <p:txBody>
          <a:bodyPr>
            <a:noAutofit/>
          </a:bodyPr>
          <a:lstStyle/>
          <a:p>
            <a:r>
              <a:rPr lang="en-US" sz="2200" dirty="0"/>
              <a:t>AIR TO FUELS</a:t>
            </a:r>
            <a:r>
              <a:rPr lang="en-US" sz="2200" baseline="30000" dirty="0"/>
              <a:t>TM</a:t>
            </a:r>
            <a:r>
              <a:rPr lang="en-US" sz="2200" dirty="0"/>
              <a:t> Products</a:t>
            </a:r>
          </a:p>
        </p:txBody>
      </p:sp>
      <p:sp>
        <p:nvSpPr>
          <p:cNvPr id="7" name="Text Placeholder 6">
            <a:extLst>
              <a:ext uri="{FF2B5EF4-FFF2-40B4-BE49-F238E27FC236}">
                <a16:creationId xmlns:a16="http://schemas.microsoft.com/office/drawing/2014/main" id="{42CC9C93-4E44-4C82-82E4-923200F323BB}"/>
              </a:ext>
            </a:extLst>
          </p:cNvPr>
          <p:cNvSpPr>
            <a:spLocks noGrp="1"/>
          </p:cNvSpPr>
          <p:nvPr>
            <p:ph type="body" idx="16"/>
          </p:nvPr>
        </p:nvSpPr>
        <p:spPr>
          <a:xfrm>
            <a:off x="981694" y="5721531"/>
            <a:ext cx="2632364" cy="980992"/>
          </a:xfrm>
        </p:spPr>
        <p:txBody>
          <a:bodyPr/>
          <a:lstStyle/>
          <a:p>
            <a:r>
              <a:rPr lang="en-US" dirty="0">
                <a:solidFill>
                  <a:schemeClr val="accent1"/>
                </a:solidFill>
                <a:latin typeface="Raleway SemiBold" panose="020B0604020202020204" charset="0"/>
              </a:rPr>
              <a:t>LOW CARBON, CLEAN BURNING</a:t>
            </a:r>
          </a:p>
        </p:txBody>
      </p:sp>
      <p:pic>
        <p:nvPicPr>
          <p:cNvPr id="12" name="Picture 11" descr="CE team member holding AIR TO FUELS synthetic crude">
            <a:extLst>
              <a:ext uri="{FF2B5EF4-FFF2-40B4-BE49-F238E27FC236}">
                <a16:creationId xmlns:a16="http://schemas.microsoft.com/office/drawing/2014/main" id="{1486CAF8-8F40-4494-9900-1D8411DA8534}"/>
              </a:ext>
            </a:extLst>
          </p:cNvPr>
          <p:cNvPicPr>
            <a:picLocks noChangeAspect="1"/>
          </p:cNvPicPr>
          <p:nvPr/>
        </p:nvPicPr>
        <p:blipFill rotWithShape="1">
          <a:blip r:embed="rId3">
            <a:extLst>
              <a:ext uri="{28A0092B-C50C-407E-A947-70E740481C1C}">
                <a14:useLocalDpi xmlns:a14="http://schemas.microsoft.com/office/drawing/2010/main" val="0"/>
              </a:ext>
            </a:extLst>
          </a:blip>
          <a:srcRect l="26176" r="19863"/>
          <a:stretch/>
        </p:blipFill>
        <p:spPr>
          <a:xfrm>
            <a:off x="5214340" y="445655"/>
            <a:ext cx="4830619" cy="5966690"/>
          </a:xfrm>
          <a:prstGeom prst="rect">
            <a:avLst/>
          </a:prstGeom>
        </p:spPr>
      </p:pic>
      <p:pic>
        <p:nvPicPr>
          <p:cNvPr id="10" name="Picture Placeholder 16" descr="Burning CE's ultra low carbon synthetic diesel (right) compared to conventional diesel (left)">
            <a:extLst>
              <a:ext uri="{FF2B5EF4-FFF2-40B4-BE49-F238E27FC236}">
                <a16:creationId xmlns:a16="http://schemas.microsoft.com/office/drawing/2014/main" id="{609D2469-7E9A-4C3E-A0E7-FA9E3B0CCE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62937" y="638175"/>
            <a:ext cx="2964044" cy="2964869"/>
          </a:xfrm>
          <a:prstGeom prst="ellipse">
            <a:avLst/>
          </a:prstGeom>
          <a:ln w="38100">
            <a:solidFill>
              <a:schemeClr val="bg1"/>
            </a:solidFill>
          </a:ln>
        </p:spPr>
      </p:pic>
      <p:sp>
        <p:nvSpPr>
          <p:cNvPr id="13" name="Text Placeholder 10">
            <a:extLst>
              <a:ext uri="{FF2B5EF4-FFF2-40B4-BE49-F238E27FC236}">
                <a16:creationId xmlns:a16="http://schemas.microsoft.com/office/drawing/2014/main" id="{F5AE325D-3A34-43AE-AFE0-E18E770CF49B}"/>
              </a:ext>
            </a:extLst>
          </p:cNvPr>
          <p:cNvSpPr txBox="1">
            <a:spLocks/>
          </p:cNvSpPr>
          <p:nvPr/>
        </p:nvSpPr>
        <p:spPr>
          <a:xfrm>
            <a:off x="10127521" y="3076555"/>
            <a:ext cx="1316897" cy="2017647"/>
          </a:xfrm>
          <a:prstGeom prst="rect">
            <a:avLst/>
          </a:prstGeom>
        </p:spPr>
        <p:txBody>
          <a:bodyPr vert="horz" lIns="91440" tIns="45720" rIns="91440" bIns="45720" rtlCol="0" anchor="ctr">
            <a:noAutofit/>
          </a:bodyPr>
          <a:lstStyle>
            <a:lvl1pPr marL="285750" indent="-285750" algn="l" defTabSz="914400" rtl="0" eaLnBrk="1" latinLnBrk="0" hangingPunct="1">
              <a:lnSpc>
                <a:spcPct val="90000"/>
              </a:lnSpc>
              <a:spcBef>
                <a:spcPct val="0"/>
              </a:spcBef>
              <a:buClr>
                <a:schemeClr val="accent1"/>
              </a:buClr>
              <a:buFont typeface="Wingdings 3" panose="05040102010807070707" pitchFamily="18" charset="2"/>
              <a:buChar char="´"/>
              <a:defRPr lang="en-US" sz="1700" kern="1200" spc="0" baseline="0" dirty="0">
                <a:solidFill>
                  <a:schemeClr val="accent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457200" rtl="0" eaLnBrk="1" fontAlgn="auto" latinLnBrk="0" hangingPunct="1">
              <a:lnSpc>
                <a:spcPct val="114000"/>
              </a:lnSpc>
              <a:spcBef>
                <a:spcPct val="0"/>
              </a:spcBef>
              <a:spcAft>
                <a:spcPts val="0"/>
              </a:spcAft>
              <a:buClr>
                <a:srgbClr val="4598AA"/>
              </a:buClr>
              <a:buSzTx/>
              <a:buFont typeface="Wingdings 3" panose="05040102010807070707" pitchFamily="18" charset="2"/>
              <a:buNone/>
              <a:tabLst/>
              <a:defRPr/>
            </a:pPr>
            <a:r>
              <a:rPr kumimoji="0" lang="en-US" sz="1200" b="0" i="0" u="none" strike="noStrike" kern="1200" cap="none" spc="0" normalizeH="0" baseline="0" noProof="0" dirty="0">
                <a:ln>
                  <a:noFill/>
                </a:ln>
                <a:solidFill>
                  <a:srgbClr val="1E455E"/>
                </a:solidFill>
                <a:effectLst/>
                <a:uLnTx/>
                <a:uFillTx/>
                <a:latin typeface="Raleway Light"/>
                <a:ea typeface="+mn-ea"/>
                <a:cs typeface="+mn-cs"/>
              </a:rPr>
              <a:t>CE’s fuel (right) compared to conventional diesel (left)</a:t>
            </a:r>
          </a:p>
        </p:txBody>
      </p:sp>
      <p:sp>
        <p:nvSpPr>
          <p:cNvPr id="11" name="Slide Number Placeholder 1">
            <a:extLst>
              <a:ext uri="{FF2B5EF4-FFF2-40B4-BE49-F238E27FC236}">
                <a16:creationId xmlns:a16="http://schemas.microsoft.com/office/drawing/2014/main" id="{10AE69EC-0022-422F-99D5-FA2CF609A316}"/>
              </a:ext>
            </a:extLst>
          </p:cNvPr>
          <p:cNvSpPr txBox="1">
            <a:spLocks/>
          </p:cNvSpPr>
          <p:nvPr/>
        </p:nvSpPr>
        <p:spPr>
          <a:xfrm flipH="1" flipV="1">
            <a:off x="11664399" y="1358547"/>
            <a:ext cx="274320" cy="3655461"/>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F889C17-26EB-420F-9224-CD470244BE89}" type="slidenum">
              <a:rPr kumimoji="0" lang="en-US" sz="700" b="1" i="0" u="none" strike="noStrike" kern="1200" cap="none" spc="300" normalizeH="0" baseline="0" noProof="0" smtClean="0">
                <a:ln>
                  <a:noFill/>
                </a:ln>
                <a:solidFill>
                  <a:srgbClr val="EDECED">
                    <a:lumMod val="10000"/>
                  </a:srgbClr>
                </a:solidFill>
                <a:effectLst/>
                <a:uLnTx/>
                <a:uFillTx/>
                <a:latin typeface="Robo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r>
              <a:rPr kumimoji="0" lang="en-US" sz="700" b="1" i="0" u="none" strike="noStrike" kern="1200" cap="none" spc="300" normalizeH="0" baseline="0" noProof="0" dirty="0">
                <a:ln>
                  <a:noFill/>
                </a:ln>
                <a:solidFill>
                  <a:srgbClr val="EDECED">
                    <a:lumMod val="10000"/>
                  </a:srgbClr>
                </a:solidFill>
                <a:effectLst/>
                <a:uLnTx/>
                <a:uFillTx/>
                <a:latin typeface="Roboto Light"/>
                <a:ea typeface="+mn-ea"/>
                <a:cs typeface="+mn-cs"/>
              </a:rPr>
              <a:t>  </a:t>
            </a:r>
            <a:r>
              <a:rPr kumimoji="0" lang="en-US" sz="700" b="0" i="0" u="none" strike="noStrike" kern="1200" cap="none" spc="200" normalizeH="0" baseline="0" noProof="0" dirty="0">
                <a:ln>
                  <a:noFill/>
                </a:ln>
                <a:solidFill>
                  <a:srgbClr val="EDECED">
                    <a:lumMod val="50000"/>
                  </a:srgbClr>
                </a:solidFill>
                <a:effectLst/>
                <a:uLnTx/>
                <a:uFillTx/>
                <a:latin typeface="Roboto Light"/>
                <a:ea typeface="+mn-ea"/>
                <a:cs typeface="+mn-cs"/>
              </a:rPr>
              <a:t>COPYRIGHT © 2021 - CARBON ENGINEERING</a:t>
            </a:r>
            <a:endParaRPr kumimoji="0" lang="en-US" sz="700" b="0" i="0" u="none" strike="noStrike" kern="1200" cap="none" spc="300" normalizeH="0" baseline="0" noProof="0" dirty="0">
              <a:ln>
                <a:noFill/>
              </a:ln>
              <a:solidFill>
                <a:srgbClr val="EDECED">
                  <a:lumMod val="50000"/>
                </a:srgbClr>
              </a:solidFill>
              <a:effectLst/>
              <a:uLnTx/>
              <a:uFillTx/>
              <a:latin typeface="Roboto Light"/>
              <a:ea typeface="+mn-ea"/>
              <a:cs typeface="+mn-cs"/>
            </a:endParaRPr>
          </a:p>
        </p:txBody>
      </p:sp>
    </p:spTree>
    <p:extLst>
      <p:ext uri="{BB962C8B-B14F-4D97-AF65-F5344CB8AC3E}">
        <p14:creationId xmlns:p14="http://schemas.microsoft.com/office/powerpoint/2010/main" val="1440576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A6549F-50AD-4B2A-8EE2-1A82E91F0779}"/>
              </a:ext>
            </a:extLst>
          </p:cNvPr>
          <p:cNvSpPr>
            <a:spLocks noGrp="1"/>
          </p:cNvSpPr>
          <p:nvPr>
            <p:ph type="title"/>
          </p:nvPr>
        </p:nvSpPr>
        <p:spPr>
          <a:xfrm>
            <a:off x="595344" y="347063"/>
            <a:ext cx="6605596" cy="365760"/>
          </a:xfrm>
        </p:spPr>
        <p:txBody>
          <a:bodyPr/>
          <a:lstStyle/>
          <a:p>
            <a:pPr algn="l"/>
            <a:r>
              <a:rPr lang="en-CA" dirty="0"/>
              <a:t>Why Permanent Carbon Removal?</a:t>
            </a:r>
          </a:p>
        </p:txBody>
      </p:sp>
      <p:sp>
        <p:nvSpPr>
          <p:cNvPr id="5" name="Content Placeholder 4">
            <a:extLst>
              <a:ext uri="{FF2B5EF4-FFF2-40B4-BE49-F238E27FC236}">
                <a16:creationId xmlns:a16="http://schemas.microsoft.com/office/drawing/2014/main" id="{2767935C-377B-4418-A84C-50E55FBF5ED2}"/>
              </a:ext>
            </a:extLst>
          </p:cNvPr>
          <p:cNvSpPr>
            <a:spLocks noGrp="1"/>
          </p:cNvSpPr>
          <p:nvPr>
            <p:ph sz="half" idx="33"/>
          </p:nvPr>
        </p:nvSpPr>
        <p:spPr>
          <a:xfrm>
            <a:off x="595344" y="983425"/>
            <a:ext cx="7452098" cy="4611132"/>
          </a:xfrm>
        </p:spPr>
        <p:txBody>
          <a:bodyPr/>
          <a:lstStyle/>
          <a:p>
            <a:pPr>
              <a:lnSpc>
                <a:spcPct val="100000"/>
              </a:lnSpc>
            </a:pPr>
            <a:r>
              <a:rPr lang="en-CA" sz="1300" dirty="0"/>
              <a:t>In the past ~200 years, through the extraction and combustion of fossil fuels, the world has shifted over 1 trillion tonnes of CO</a:t>
            </a:r>
            <a:r>
              <a:rPr lang="en-CA" sz="1300" baseline="-25000" dirty="0"/>
              <a:t>2</a:t>
            </a:r>
            <a:r>
              <a:rPr lang="en-CA" sz="1300" dirty="0"/>
              <a:t> from underground (in the geosphere) up into the active biosphere (air, land, oceans), increasing the concentration of CO</a:t>
            </a:r>
            <a:r>
              <a:rPr lang="en-CA" sz="1300" baseline="-25000" dirty="0"/>
              <a:t>2</a:t>
            </a:r>
            <a:r>
              <a:rPr lang="en-CA" sz="1300" dirty="0"/>
              <a:t> in the atmosphere </a:t>
            </a:r>
          </a:p>
          <a:p>
            <a:pPr>
              <a:lnSpc>
                <a:spcPct val="100000"/>
              </a:lnSpc>
            </a:pPr>
            <a:r>
              <a:rPr lang="en-CA" sz="1300" dirty="0"/>
              <a:t>Per climate experts around the world, and as highlighted by BCG and Oxford University below, we must reduce emissions where we can and then shift as quickly as we can to </a:t>
            </a:r>
            <a:r>
              <a:rPr lang="en-CA" sz="1300" u="sng" dirty="0"/>
              <a:t>permanent</a:t>
            </a:r>
            <a:r>
              <a:rPr lang="en-CA" sz="1300" dirty="0"/>
              <a:t> carbon removal to offset unavoidable emissions</a:t>
            </a:r>
          </a:p>
          <a:p>
            <a:pPr>
              <a:lnSpc>
                <a:spcPct val="100000"/>
              </a:lnSpc>
            </a:pPr>
            <a:r>
              <a:rPr lang="en-CA" sz="1300" dirty="0"/>
              <a:t>Nature-based carbon storage is an important “stopgap”</a:t>
            </a:r>
            <a:r>
              <a:rPr lang="en-CA" sz="1300" baseline="30000" dirty="0"/>
              <a:t>1</a:t>
            </a:r>
            <a:r>
              <a:rPr lang="en-CA" sz="1300" dirty="0"/>
              <a:t> measure as we deploy permanent carbon removal solutions, but biological sinks are only temporary and indeed, can become sources as the world warms up </a:t>
            </a:r>
          </a:p>
        </p:txBody>
      </p:sp>
      <p:sp>
        <p:nvSpPr>
          <p:cNvPr id="7" name="Rectangle 6">
            <a:extLst>
              <a:ext uri="{FF2B5EF4-FFF2-40B4-BE49-F238E27FC236}">
                <a16:creationId xmlns:a16="http://schemas.microsoft.com/office/drawing/2014/main" id="{A33B3D32-5003-4B51-B99A-18AFEFC48E9E}"/>
              </a:ext>
            </a:extLst>
          </p:cNvPr>
          <p:cNvSpPr/>
          <p:nvPr/>
        </p:nvSpPr>
        <p:spPr>
          <a:xfrm>
            <a:off x="11012192" y="647003"/>
            <a:ext cx="1149372" cy="5028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8" name="Rectangle 7">
            <a:extLst>
              <a:ext uri="{FF2B5EF4-FFF2-40B4-BE49-F238E27FC236}">
                <a16:creationId xmlns:a16="http://schemas.microsoft.com/office/drawing/2014/main" id="{E546337B-60DB-4C00-863D-834845064659}"/>
              </a:ext>
            </a:extLst>
          </p:cNvPr>
          <p:cNvSpPr/>
          <p:nvPr/>
        </p:nvSpPr>
        <p:spPr>
          <a:xfrm>
            <a:off x="10131129" y="602802"/>
            <a:ext cx="646507" cy="5185321"/>
          </a:xfrm>
          <a:prstGeom prst="rect">
            <a:avLst/>
          </a:prstGeom>
          <a:gradFill flip="none" rotWithShape="1">
            <a:gsLst>
              <a:gs pos="11500">
                <a:schemeClr val="accent4"/>
              </a:gs>
              <a:gs pos="0">
                <a:schemeClr val="tx1">
                  <a:lumMod val="85000"/>
                  <a:lumOff val="15000"/>
                </a:schemeClr>
              </a:gs>
              <a:gs pos="50000">
                <a:schemeClr val="accent4">
                  <a:lumMod val="60000"/>
                  <a:lumOff val="40000"/>
                </a:schemeClr>
              </a:gs>
              <a:gs pos="100000">
                <a:schemeClr val="bg1">
                  <a:lumMod val="95000"/>
                </a:schemeClr>
              </a:gs>
            </a:gsLst>
            <a:lin ang="5400000" scaled="1"/>
            <a:tileRect/>
          </a:gradFill>
          <a:ln w="9525" cap="flat" cmpd="sng" algn="ctr">
            <a:solidFill>
              <a:schemeClr val="bg1">
                <a:lumMod val="85000"/>
              </a:scheme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ＭＳ Ｐゴシック" charset="-128"/>
              <a:cs typeface="+mn-cs"/>
            </a:endParaRPr>
          </a:p>
        </p:txBody>
      </p:sp>
      <p:cxnSp>
        <p:nvCxnSpPr>
          <p:cNvPr id="9" name="Straight Connector 8">
            <a:extLst>
              <a:ext uri="{FF2B5EF4-FFF2-40B4-BE49-F238E27FC236}">
                <a16:creationId xmlns:a16="http://schemas.microsoft.com/office/drawing/2014/main" id="{8D31CE88-D00B-49BE-A4EF-F99053C69864}"/>
              </a:ext>
            </a:extLst>
          </p:cNvPr>
          <p:cNvCxnSpPr/>
          <p:nvPr/>
        </p:nvCxnSpPr>
        <p:spPr>
          <a:xfrm>
            <a:off x="9868845" y="4746663"/>
            <a:ext cx="1233358" cy="0"/>
          </a:xfrm>
          <a:prstGeom prst="line">
            <a:avLst/>
          </a:prstGeom>
          <a:noFill/>
          <a:ln w="25400" cap="flat" cmpd="sng" algn="ctr">
            <a:solidFill>
              <a:schemeClr val="accent1"/>
            </a:solidFill>
            <a:prstDash val="sysDot"/>
          </a:ln>
          <a:effectLst>
            <a:outerShdw blurRad="40000" dist="20000" dir="5400000" rotWithShape="0">
              <a:srgbClr val="000000">
                <a:alpha val="38000"/>
              </a:srgbClr>
            </a:outerShdw>
          </a:effectLst>
        </p:spPr>
      </p:cxnSp>
      <p:sp>
        <p:nvSpPr>
          <p:cNvPr id="10" name="Arrow: Up 9">
            <a:extLst>
              <a:ext uri="{FF2B5EF4-FFF2-40B4-BE49-F238E27FC236}">
                <a16:creationId xmlns:a16="http://schemas.microsoft.com/office/drawing/2014/main" id="{33AD2016-41D0-437A-AA3B-2E668083ED5E}"/>
              </a:ext>
            </a:extLst>
          </p:cNvPr>
          <p:cNvSpPr/>
          <p:nvPr/>
        </p:nvSpPr>
        <p:spPr>
          <a:xfrm>
            <a:off x="9482616" y="2200439"/>
            <a:ext cx="365308" cy="2434968"/>
          </a:xfrm>
          <a:prstGeom prst="upArrow">
            <a:avLst/>
          </a:prstGeom>
          <a:solidFill>
            <a:schemeClr val="accent1">
              <a:lumMod val="75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ＭＳ Ｐゴシック" charset="-128"/>
              <a:cs typeface="+mn-cs"/>
            </a:endParaRPr>
          </a:p>
        </p:txBody>
      </p:sp>
      <p:grpSp>
        <p:nvGrpSpPr>
          <p:cNvPr id="11" name="Group 10">
            <a:extLst>
              <a:ext uri="{FF2B5EF4-FFF2-40B4-BE49-F238E27FC236}">
                <a16:creationId xmlns:a16="http://schemas.microsoft.com/office/drawing/2014/main" id="{34A03458-5668-483C-80B5-D614C111908A}"/>
              </a:ext>
            </a:extLst>
          </p:cNvPr>
          <p:cNvGrpSpPr/>
          <p:nvPr/>
        </p:nvGrpSpPr>
        <p:grpSpPr>
          <a:xfrm>
            <a:off x="9766419" y="5260279"/>
            <a:ext cx="1307190" cy="320049"/>
            <a:chOff x="6747724" y="5240713"/>
            <a:chExt cx="1307232" cy="328513"/>
          </a:xfrm>
          <a:effectLst/>
        </p:grpSpPr>
        <p:cxnSp>
          <p:nvCxnSpPr>
            <p:cNvPr id="12" name="Connector: Curved 11">
              <a:extLst>
                <a:ext uri="{FF2B5EF4-FFF2-40B4-BE49-F238E27FC236}">
                  <a16:creationId xmlns:a16="http://schemas.microsoft.com/office/drawing/2014/main" id="{8086914A-B516-4F03-89E2-438F7F5845C1}"/>
                </a:ext>
              </a:extLst>
            </p:cNvPr>
            <p:cNvCxnSpPr/>
            <p:nvPr/>
          </p:nvCxnSpPr>
          <p:spPr>
            <a:xfrm>
              <a:off x="6747724" y="5240713"/>
              <a:ext cx="1303917" cy="195991"/>
            </a:xfrm>
            <a:prstGeom prst="curvedConnector3">
              <a:avLst/>
            </a:prstGeom>
            <a:noFill/>
            <a:ln w="6350" cap="flat" cmpd="sng" algn="ctr">
              <a:solidFill>
                <a:sysClr val="window" lastClr="FFFFFF">
                  <a:lumMod val="75000"/>
                </a:sysClr>
              </a:solidFill>
              <a:prstDash val="solid"/>
            </a:ln>
            <a:effectLst>
              <a:outerShdw blurRad="40000" dist="20000" dir="5400000" rotWithShape="0">
                <a:srgbClr val="000000">
                  <a:alpha val="38000"/>
                </a:srgbClr>
              </a:outerShdw>
            </a:effectLst>
          </p:spPr>
        </p:cxnSp>
        <p:cxnSp>
          <p:nvCxnSpPr>
            <p:cNvPr id="13" name="Connector: Curved 12">
              <a:extLst>
                <a:ext uri="{FF2B5EF4-FFF2-40B4-BE49-F238E27FC236}">
                  <a16:creationId xmlns:a16="http://schemas.microsoft.com/office/drawing/2014/main" id="{5FC6D9A8-3A93-41E9-894E-CAC053CA8F72}"/>
                </a:ext>
              </a:extLst>
            </p:cNvPr>
            <p:cNvCxnSpPr/>
            <p:nvPr/>
          </p:nvCxnSpPr>
          <p:spPr>
            <a:xfrm>
              <a:off x="6751039" y="5373235"/>
              <a:ext cx="1303917" cy="195991"/>
            </a:xfrm>
            <a:prstGeom prst="curvedConnector3">
              <a:avLst/>
            </a:prstGeom>
            <a:noFill/>
            <a:ln w="6350" cap="flat" cmpd="sng" algn="ctr">
              <a:solidFill>
                <a:sysClr val="window" lastClr="FFFFFF">
                  <a:lumMod val="75000"/>
                </a:sysClr>
              </a:solidFill>
              <a:prstDash val="solid"/>
            </a:ln>
            <a:effectLst>
              <a:outerShdw blurRad="40000" dist="20000" dir="5400000" rotWithShape="0">
                <a:srgbClr val="000000">
                  <a:alpha val="38000"/>
                </a:srgbClr>
              </a:outerShdw>
            </a:effectLst>
          </p:spPr>
        </p:cxnSp>
      </p:grpSp>
      <p:cxnSp>
        <p:nvCxnSpPr>
          <p:cNvPr id="14" name="Straight Connector 13">
            <a:extLst>
              <a:ext uri="{FF2B5EF4-FFF2-40B4-BE49-F238E27FC236}">
                <a16:creationId xmlns:a16="http://schemas.microsoft.com/office/drawing/2014/main" id="{91CC65EB-6B7F-4644-99E5-973A13F73CED}"/>
              </a:ext>
            </a:extLst>
          </p:cNvPr>
          <p:cNvCxnSpPr/>
          <p:nvPr/>
        </p:nvCxnSpPr>
        <p:spPr>
          <a:xfrm>
            <a:off x="9868846" y="3450207"/>
            <a:ext cx="1233358" cy="0"/>
          </a:xfrm>
          <a:prstGeom prst="line">
            <a:avLst/>
          </a:prstGeom>
          <a:noFill/>
          <a:ln w="25400" cap="flat" cmpd="sng" algn="ctr">
            <a:solidFill>
              <a:schemeClr val="accent1">
                <a:lumMod val="75000"/>
              </a:schemeClr>
            </a:solidFill>
            <a:prstDash val="sysDot"/>
          </a:ln>
          <a:effectLst>
            <a:outerShdw blurRad="40000" dist="20000" dir="5400000" rotWithShape="0">
              <a:srgbClr val="000000">
                <a:alpha val="38000"/>
              </a:srgbClr>
            </a:outerShdw>
          </a:effectLst>
        </p:spPr>
      </p:cxnSp>
      <p:cxnSp>
        <p:nvCxnSpPr>
          <p:cNvPr id="18" name="Straight Connector 17">
            <a:extLst>
              <a:ext uri="{FF2B5EF4-FFF2-40B4-BE49-F238E27FC236}">
                <a16:creationId xmlns:a16="http://schemas.microsoft.com/office/drawing/2014/main" id="{FCBBFEE8-5780-47D6-B36A-66BE6A7CE9AF}"/>
              </a:ext>
            </a:extLst>
          </p:cNvPr>
          <p:cNvCxnSpPr/>
          <p:nvPr/>
        </p:nvCxnSpPr>
        <p:spPr>
          <a:xfrm>
            <a:off x="9798329" y="2200439"/>
            <a:ext cx="1233358" cy="0"/>
          </a:xfrm>
          <a:prstGeom prst="line">
            <a:avLst/>
          </a:prstGeom>
          <a:noFill/>
          <a:ln w="25400" cap="flat" cmpd="sng" algn="ctr">
            <a:solidFill>
              <a:sysClr val="windowText" lastClr="000000">
                <a:lumMod val="50000"/>
                <a:lumOff val="50000"/>
              </a:sysClr>
            </a:solidFill>
            <a:prstDash val="sysDot"/>
          </a:ln>
          <a:effectLst>
            <a:outerShdw blurRad="40000" dist="20000" dir="5400000" rotWithShape="0">
              <a:srgbClr val="000000">
                <a:alpha val="38000"/>
              </a:srgbClr>
            </a:outerShdw>
          </a:effectLst>
        </p:spPr>
      </p:cxnSp>
      <p:cxnSp>
        <p:nvCxnSpPr>
          <p:cNvPr id="19" name="Straight Connector 18">
            <a:extLst>
              <a:ext uri="{FF2B5EF4-FFF2-40B4-BE49-F238E27FC236}">
                <a16:creationId xmlns:a16="http://schemas.microsoft.com/office/drawing/2014/main" id="{584064D3-9798-4894-A3A7-7DCFDE1A87EE}"/>
              </a:ext>
            </a:extLst>
          </p:cNvPr>
          <p:cNvCxnSpPr/>
          <p:nvPr/>
        </p:nvCxnSpPr>
        <p:spPr>
          <a:xfrm>
            <a:off x="9798329" y="1665934"/>
            <a:ext cx="1233358" cy="0"/>
          </a:xfrm>
          <a:prstGeom prst="line">
            <a:avLst/>
          </a:prstGeom>
          <a:noFill/>
          <a:ln w="25400" cap="flat" cmpd="sng" algn="ctr">
            <a:solidFill>
              <a:sysClr val="windowText" lastClr="000000">
                <a:lumMod val="50000"/>
                <a:lumOff val="50000"/>
              </a:sysClr>
            </a:solidFill>
            <a:prstDash val="sysDot"/>
          </a:ln>
          <a:effectLst>
            <a:outerShdw blurRad="40000" dist="20000" dir="5400000" rotWithShape="0">
              <a:srgbClr val="000000">
                <a:alpha val="38000"/>
              </a:srgbClr>
            </a:outerShdw>
          </a:effectLst>
        </p:spPr>
      </p:cxnSp>
      <p:cxnSp>
        <p:nvCxnSpPr>
          <p:cNvPr id="20" name="Straight Connector 19">
            <a:extLst>
              <a:ext uri="{FF2B5EF4-FFF2-40B4-BE49-F238E27FC236}">
                <a16:creationId xmlns:a16="http://schemas.microsoft.com/office/drawing/2014/main" id="{928134C3-D50B-4AC2-BE46-9B71F6C527B4}"/>
              </a:ext>
            </a:extLst>
          </p:cNvPr>
          <p:cNvCxnSpPr/>
          <p:nvPr/>
        </p:nvCxnSpPr>
        <p:spPr>
          <a:xfrm>
            <a:off x="9823942" y="1002751"/>
            <a:ext cx="1233358" cy="0"/>
          </a:xfrm>
          <a:prstGeom prst="line">
            <a:avLst/>
          </a:prstGeom>
          <a:noFill/>
          <a:ln w="25400" cap="flat" cmpd="sng" algn="ctr">
            <a:solidFill>
              <a:sysClr val="windowText" lastClr="000000">
                <a:lumMod val="50000"/>
                <a:lumOff val="50000"/>
              </a:sysClr>
            </a:solidFill>
            <a:prstDash val="sysDot"/>
          </a:ln>
          <a:effectLst>
            <a:outerShdw blurRad="40000" dist="20000" dir="5400000" rotWithShape="0">
              <a:srgbClr val="000000">
                <a:alpha val="38000"/>
              </a:srgbClr>
            </a:outerShdw>
          </a:effectLst>
        </p:spPr>
      </p:cxnSp>
      <p:sp>
        <p:nvSpPr>
          <p:cNvPr id="21" name="TextBox 20">
            <a:extLst>
              <a:ext uri="{FF2B5EF4-FFF2-40B4-BE49-F238E27FC236}">
                <a16:creationId xmlns:a16="http://schemas.microsoft.com/office/drawing/2014/main" id="{64C6A829-A2B7-4831-8D32-35188B6FE9E9}"/>
              </a:ext>
            </a:extLst>
          </p:cNvPr>
          <p:cNvSpPr txBox="1"/>
          <p:nvPr/>
        </p:nvSpPr>
        <p:spPr>
          <a:xfrm>
            <a:off x="8736246" y="1504416"/>
            <a:ext cx="120832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t>430 ppm</a:t>
            </a:r>
          </a:p>
        </p:txBody>
      </p:sp>
      <p:sp>
        <p:nvSpPr>
          <p:cNvPr id="22" name="TextBox 21">
            <a:extLst>
              <a:ext uri="{FF2B5EF4-FFF2-40B4-BE49-F238E27FC236}">
                <a16:creationId xmlns:a16="http://schemas.microsoft.com/office/drawing/2014/main" id="{6AFE11C1-ECD0-4C32-93D4-33206236E81F}"/>
              </a:ext>
            </a:extLst>
          </p:cNvPr>
          <p:cNvSpPr txBox="1"/>
          <p:nvPr/>
        </p:nvSpPr>
        <p:spPr>
          <a:xfrm>
            <a:off x="8719678" y="833474"/>
            <a:ext cx="120832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t>450 ppm</a:t>
            </a:r>
          </a:p>
        </p:txBody>
      </p:sp>
      <p:sp>
        <p:nvSpPr>
          <p:cNvPr id="23" name="Oval 22">
            <a:extLst>
              <a:ext uri="{FF2B5EF4-FFF2-40B4-BE49-F238E27FC236}">
                <a16:creationId xmlns:a16="http://schemas.microsoft.com/office/drawing/2014/main" id="{0277E9C1-833B-46EE-BB2E-DBD4B3DB238F}"/>
              </a:ext>
            </a:extLst>
          </p:cNvPr>
          <p:cNvSpPr/>
          <p:nvPr/>
        </p:nvSpPr>
        <p:spPr>
          <a:xfrm>
            <a:off x="10406425" y="442727"/>
            <a:ext cx="81277" cy="70837"/>
          </a:xfrm>
          <a:prstGeom prst="ellipse">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ＭＳ Ｐゴシック" charset="-128"/>
              <a:cs typeface="+mn-cs"/>
            </a:endParaRPr>
          </a:p>
        </p:txBody>
      </p:sp>
      <p:sp>
        <p:nvSpPr>
          <p:cNvPr id="24" name="Oval 23">
            <a:extLst>
              <a:ext uri="{FF2B5EF4-FFF2-40B4-BE49-F238E27FC236}">
                <a16:creationId xmlns:a16="http://schemas.microsoft.com/office/drawing/2014/main" id="{744FC00D-1FEE-402D-8993-E66605F102DC}"/>
              </a:ext>
            </a:extLst>
          </p:cNvPr>
          <p:cNvSpPr/>
          <p:nvPr/>
        </p:nvSpPr>
        <p:spPr>
          <a:xfrm>
            <a:off x="10406425" y="304152"/>
            <a:ext cx="81277" cy="70837"/>
          </a:xfrm>
          <a:prstGeom prst="ellipse">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ＭＳ Ｐゴシック" charset="-128"/>
              <a:cs typeface="+mn-cs"/>
            </a:endParaRPr>
          </a:p>
        </p:txBody>
      </p:sp>
      <p:sp>
        <p:nvSpPr>
          <p:cNvPr id="25" name="TextBox 24">
            <a:extLst>
              <a:ext uri="{FF2B5EF4-FFF2-40B4-BE49-F238E27FC236}">
                <a16:creationId xmlns:a16="http://schemas.microsoft.com/office/drawing/2014/main" id="{66CEB5DF-825B-404F-80CD-DA689D2FFC31}"/>
              </a:ext>
            </a:extLst>
          </p:cNvPr>
          <p:cNvSpPr txBox="1"/>
          <p:nvPr/>
        </p:nvSpPr>
        <p:spPr>
          <a:xfrm>
            <a:off x="8485122" y="1954056"/>
            <a:ext cx="120832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t>417 ppm (today)</a:t>
            </a:r>
          </a:p>
        </p:txBody>
      </p:sp>
      <p:sp>
        <p:nvSpPr>
          <p:cNvPr id="26" name="TextBox 25">
            <a:extLst>
              <a:ext uri="{FF2B5EF4-FFF2-40B4-BE49-F238E27FC236}">
                <a16:creationId xmlns:a16="http://schemas.microsoft.com/office/drawing/2014/main" id="{DB171C7B-5137-4D68-BF33-9F13D435D2BF}"/>
              </a:ext>
            </a:extLst>
          </p:cNvPr>
          <p:cNvSpPr txBox="1"/>
          <p:nvPr/>
        </p:nvSpPr>
        <p:spPr>
          <a:xfrm>
            <a:off x="8169089" y="4454863"/>
            <a:ext cx="164663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t>280 ppm </a:t>
            </a:r>
            <a:br>
              <a:rPr kumimoji="0" lang="en-CA" sz="14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br>
            <a:r>
              <a:rPr kumimoji="0" lang="en-CA" sz="14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t>(pre industrial)</a:t>
            </a:r>
          </a:p>
        </p:txBody>
      </p:sp>
      <p:sp>
        <p:nvSpPr>
          <p:cNvPr id="27" name="TextBox 26">
            <a:extLst>
              <a:ext uri="{FF2B5EF4-FFF2-40B4-BE49-F238E27FC236}">
                <a16:creationId xmlns:a16="http://schemas.microsoft.com/office/drawing/2014/main" id="{65FE7E68-1CB4-4BD4-96A1-86EEE3AAAB35}"/>
              </a:ext>
            </a:extLst>
          </p:cNvPr>
          <p:cNvSpPr txBox="1"/>
          <p:nvPr/>
        </p:nvSpPr>
        <p:spPr>
          <a:xfrm>
            <a:off x="8160551" y="3157295"/>
            <a:ext cx="164663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t>350 ppm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t>(safe level)</a:t>
            </a:r>
            <a:endParaRPr kumimoji="0" lang="en-CA" sz="16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endParaRPr>
          </a:p>
        </p:txBody>
      </p:sp>
      <p:sp>
        <p:nvSpPr>
          <p:cNvPr id="28" name="TextBox 27">
            <a:extLst>
              <a:ext uri="{FF2B5EF4-FFF2-40B4-BE49-F238E27FC236}">
                <a16:creationId xmlns:a16="http://schemas.microsoft.com/office/drawing/2014/main" id="{77A37992-E1EB-4F7B-A9EE-6E80EA370A74}"/>
              </a:ext>
            </a:extLst>
          </p:cNvPr>
          <p:cNvSpPr txBox="1"/>
          <p:nvPr/>
        </p:nvSpPr>
        <p:spPr>
          <a:xfrm>
            <a:off x="11012192" y="813765"/>
            <a:ext cx="120832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t>2 degrees</a:t>
            </a:r>
          </a:p>
        </p:txBody>
      </p:sp>
      <p:sp>
        <p:nvSpPr>
          <p:cNvPr id="29" name="TextBox 28">
            <a:extLst>
              <a:ext uri="{FF2B5EF4-FFF2-40B4-BE49-F238E27FC236}">
                <a16:creationId xmlns:a16="http://schemas.microsoft.com/office/drawing/2014/main" id="{628B9E5A-01BA-4C9A-A4BB-1F88CBF51A76}"/>
              </a:ext>
            </a:extLst>
          </p:cNvPr>
          <p:cNvSpPr txBox="1"/>
          <p:nvPr/>
        </p:nvSpPr>
        <p:spPr>
          <a:xfrm>
            <a:off x="10917794" y="1504416"/>
            <a:ext cx="142274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black"/>
                </a:solidFill>
                <a:effectLst/>
                <a:uLnTx/>
                <a:uFillTx/>
                <a:latin typeface="Raleway Medium" panose="020B0604020202020204" charset="0"/>
                <a:ea typeface="ＭＳ Ｐゴシック" charset="-128"/>
                <a:cs typeface="+mn-cs"/>
              </a:rPr>
              <a:t>1.5 degrees</a:t>
            </a:r>
          </a:p>
        </p:txBody>
      </p:sp>
      <p:sp>
        <p:nvSpPr>
          <p:cNvPr id="30" name="TextBox 29">
            <a:extLst>
              <a:ext uri="{FF2B5EF4-FFF2-40B4-BE49-F238E27FC236}">
                <a16:creationId xmlns:a16="http://schemas.microsoft.com/office/drawing/2014/main" id="{206269EE-65BD-4317-BCD4-B17268B7B8C5}"/>
              </a:ext>
            </a:extLst>
          </p:cNvPr>
          <p:cNvSpPr txBox="1"/>
          <p:nvPr/>
        </p:nvSpPr>
        <p:spPr>
          <a:xfrm>
            <a:off x="9176293" y="5845532"/>
            <a:ext cx="26184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373536">
                    <a:lumMod val="50000"/>
                  </a:srgbClr>
                </a:solidFill>
                <a:effectLst/>
                <a:uLnTx/>
                <a:uFillTx/>
                <a:latin typeface="Roboto Light"/>
                <a:ea typeface="ＭＳ Ｐゴシック" charset="-128"/>
                <a:cs typeface="+mn-cs"/>
              </a:rPr>
              <a:t>Atmospheric CO</a:t>
            </a:r>
            <a:r>
              <a:rPr kumimoji="0" lang="en-CA" sz="1200" b="0" i="0" u="none" strike="noStrike" kern="1200" cap="none" spc="0" normalizeH="0" baseline="-25000" noProof="0" dirty="0">
                <a:ln>
                  <a:noFill/>
                </a:ln>
                <a:solidFill>
                  <a:srgbClr val="373536">
                    <a:lumMod val="50000"/>
                  </a:srgbClr>
                </a:solidFill>
                <a:effectLst/>
                <a:uLnTx/>
                <a:uFillTx/>
                <a:latin typeface="Roboto Light"/>
                <a:ea typeface="ＭＳ Ｐゴシック" charset="-128"/>
                <a:cs typeface="+mn-cs"/>
              </a:rPr>
              <a:t>2</a:t>
            </a:r>
            <a:r>
              <a:rPr kumimoji="0" lang="en-CA" sz="1200" b="0" i="0" u="none" strike="noStrike" kern="1200" cap="none" spc="0" normalizeH="0" baseline="0" noProof="0" dirty="0">
                <a:ln>
                  <a:noFill/>
                </a:ln>
                <a:solidFill>
                  <a:srgbClr val="373536">
                    <a:lumMod val="50000"/>
                  </a:srgbClr>
                </a:solidFill>
                <a:effectLst/>
                <a:uLnTx/>
                <a:uFillTx/>
                <a:latin typeface="Roboto Light"/>
                <a:ea typeface="ＭＳ Ｐゴシック" charset="-128"/>
                <a:cs typeface="+mn-cs"/>
              </a:rPr>
              <a:t> concentration</a:t>
            </a:r>
          </a:p>
        </p:txBody>
      </p:sp>
      <p:sp>
        <p:nvSpPr>
          <p:cNvPr id="31" name="Oval 30">
            <a:extLst>
              <a:ext uri="{FF2B5EF4-FFF2-40B4-BE49-F238E27FC236}">
                <a16:creationId xmlns:a16="http://schemas.microsoft.com/office/drawing/2014/main" id="{D0DADBEA-BDFF-45EE-B3EA-D1AD14E8DF87}"/>
              </a:ext>
            </a:extLst>
          </p:cNvPr>
          <p:cNvSpPr/>
          <p:nvPr/>
        </p:nvSpPr>
        <p:spPr>
          <a:xfrm>
            <a:off x="10406425" y="154585"/>
            <a:ext cx="81277" cy="70837"/>
          </a:xfrm>
          <a:prstGeom prst="ellipse">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ＭＳ Ｐゴシック" charset="-128"/>
              <a:cs typeface="+mn-cs"/>
            </a:endParaRPr>
          </a:p>
        </p:txBody>
      </p:sp>
      <p:pic>
        <p:nvPicPr>
          <p:cNvPr id="33" name="Picture 32" descr="Graphical user interface, text, application, email&#10;&#10;Description automatically generated">
            <a:extLst>
              <a:ext uri="{FF2B5EF4-FFF2-40B4-BE49-F238E27FC236}">
                <a16:creationId xmlns:a16="http://schemas.microsoft.com/office/drawing/2014/main" id="{3705A7DB-6C04-484D-AE22-EB2A6B13E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06" y="3483770"/>
            <a:ext cx="3570134" cy="2174310"/>
          </a:xfrm>
          <a:prstGeom prst="rect">
            <a:avLst/>
          </a:prstGeom>
          <a:ln>
            <a:solidFill>
              <a:schemeClr val="bg1">
                <a:lumMod val="65000"/>
              </a:schemeClr>
            </a:solidFill>
          </a:ln>
        </p:spPr>
      </p:pic>
      <p:pic>
        <p:nvPicPr>
          <p:cNvPr id="35" name="Picture 34" descr="Chart&#10;&#10;Description automatically generated">
            <a:extLst>
              <a:ext uri="{FF2B5EF4-FFF2-40B4-BE49-F238E27FC236}">
                <a16:creationId xmlns:a16="http://schemas.microsoft.com/office/drawing/2014/main" id="{232CC139-E577-4A7B-B7A5-26A41C4D83B3}"/>
              </a:ext>
            </a:extLst>
          </p:cNvPr>
          <p:cNvPicPr>
            <a:picLocks noChangeAspect="1"/>
          </p:cNvPicPr>
          <p:nvPr/>
        </p:nvPicPr>
        <p:blipFill>
          <a:blip r:embed="rId3"/>
          <a:stretch>
            <a:fillRect/>
          </a:stretch>
        </p:blipFill>
        <p:spPr>
          <a:xfrm>
            <a:off x="3983407" y="3483770"/>
            <a:ext cx="4233716" cy="2174310"/>
          </a:xfrm>
          <a:prstGeom prst="rect">
            <a:avLst/>
          </a:prstGeom>
          <a:ln>
            <a:solidFill>
              <a:schemeClr val="bg1">
                <a:lumMod val="65000"/>
              </a:schemeClr>
            </a:solidFill>
          </a:ln>
        </p:spPr>
      </p:pic>
      <p:sp>
        <p:nvSpPr>
          <p:cNvPr id="36" name="TextBox 35">
            <a:extLst>
              <a:ext uri="{FF2B5EF4-FFF2-40B4-BE49-F238E27FC236}">
                <a16:creationId xmlns:a16="http://schemas.microsoft.com/office/drawing/2014/main" id="{3F67C90D-E836-4895-B5EA-2DEE53E7BA99}"/>
              </a:ext>
            </a:extLst>
          </p:cNvPr>
          <p:cNvSpPr txBox="1"/>
          <p:nvPr/>
        </p:nvSpPr>
        <p:spPr>
          <a:xfrm>
            <a:off x="223770" y="5667659"/>
            <a:ext cx="357013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Roboto Light"/>
                <a:ea typeface="ＭＳ Ｐゴシック" charset="-128"/>
                <a:cs typeface="+mn-cs"/>
                <a:hlinkClick r:id="rId4"/>
              </a:rPr>
              <a:t>We Need True Net Zero, and It Needs Early Adopters</a:t>
            </a:r>
            <a:r>
              <a:rPr kumimoji="0" lang="en-CA" sz="900" b="0" i="0" u="none" strike="noStrike" kern="1200" cap="none" spc="0" normalizeH="0" baseline="0" noProof="0" dirty="0">
                <a:ln>
                  <a:noFill/>
                </a:ln>
                <a:solidFill>
                  <a:srgbClr val="000000"/>
                </a:solidFill>
                <a:effectLst/>
                <a:uLnTx/>
                <a:uFillTx/>
                <a:latin typeface="Roboto Light"/>
                <a:ea typeface="ＭＳ Ｐゴシック" charset="-128"/>
                <a:cs typeface="+mn-cs"/>
              </a:rPr>
              <a:t> </a:t>
            </a:r>
            <a:r>
              <a:rPr kumimoji="0" lang="en-CA" sz="800" b="0" i="0" u="none" strike="noStrike" kern="1200" cap="none" spc="0" normalizeH="0" baseline="30000" noProof="0" dirty="0">
                <a:ln>
                  <a:noFill/>
                </a:ln>
                <a:solidFill>
                  <a:srgbClr val="000000"/>
                </a:solidFill>
                <a:effectLst/>
                <a:uLnTx/>
                <a:uFillTx/>
                <a:latin typeface="Roboto Light"/>
                <a:ea typeface="ＭＳ Ｐゴシック" charset="-128"/>
                <a:cs typeface="+mn-cs"/>
              </a:rPr>
              <a:t>1</a:t>
            </a:r>
            <a:r>
              <a:rPr kumimoji="0" lang="en-CA" sz="900" b="0" i="0" u="none" strike="noStrike" kern="1200" cap="none" spc="0" normalizeH="0" baseline="0" noProof="0" dirty="0">
                <a:ln>
                  <a:noFill/>
                </a:ln>
                <a:solidFill>
                  <a:srgbClr val="000000"/>
                </a:solidFill>
                <a:effectLst/>
                <a:uLnTx/>
                <a:uFillTx/>
                <a:latin typeface="Roboto Light"/>
                <a:ea typeface="ＭＳ Ｐゴシック" charset="-128"/>
                <a:cs typeface="+mn-cs"/>
              </a:rPr>
              <a:t> BCG</a:t>
            </a:r>
          </a:p>
        </p:txBody>
      </p:sp>
      <p:sp>
        <p:nvSpPr>
          <p:cNvPr id="37" name="TextBox 36">
            <a:extLst>
              <a:ext uri="{FF2B5EF4-FFF2-40B4-BE49-F238E27FC236}">
                <a16:creationId xmlns:a16="http://schemas.microsoft.com/office/drawing/2014/main" id="{2D3F6CFF-C70D-48C7-A1A5-6901BBBBE600}"/>
              </a:ext>
            </a:extLst>
          </p:cNvPr>
          <p:cNvSpPr txBox="1"/>
          <p:nvPr/>
        </p:nvSpPr>
        <p:spPr>
          <a:xfrm>
            <a:off x="3980459" y="5676045"/>
            <a:ext cx="423371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0000"/>
                </a:solidFill>
                <a:effectLst/>
                <a:uLnTx/>
                <a:uFillTx/>
                <a:latin typeface="Roboto Light"/>
                <a:ea typeface="ＭＳ Ｐゴシック" charset="-128"/>
                <a:cs typeface="+mn-cs"/>
                <a:hlinkClick r:id="rId5"/>
              </a:rPr>
              <a:t>The Oxford Principles for Net Zero Aligned Carbon Offsetting</a:t>
            </a:r>
            <a:r>
              <a:rPr kumimoji="0" lang="en-CA" sz="900" b="0" i="0" u="none" strike="noStrike" kern="1200" cap="none" spc="0" normalizeH="0" baseline="0" noProof="0" dirty="0">
                <a:ln>
                  <a:noFill/>
                </a:ln>
                <a:solidFill>
                  <a:srgbClr val="000000"/>
                </a:solidFill>
                <a:effectLst/>
                <a:uLnTx/>
                <a:uFillTx/>
                <a:latin typeface="Roboto Light"/>
                <a:ea typeface="ＭＳ Ｐゴシック" charset="-128"/>
                <a:cs typeface="+mn-cs"/>
              </a:rPr>
              <a:t>, Oxford University</a:t>
            </a:r>
          </a:p>
        </p:txBody>
      </p:sp>
      <p:sp>
        <p:nvSpPr>
          <p:cNvPr id="38" name="Text Placeholder 5">
            <a:extLst>
              <a:ext uri="{FF2B5EF4-FFF2-40B4-BE49-F238E27FC236}">
                <a16:creationId xmlns:a16="http://schemas.microsoft.com/office/drawing/2014/main" id="{4F1CCCF8-D3C2-45E2-8C0D-0F7552D0F598}"/>
              </a:ext>
            </a:extLst>
          </p:cNvPr>
          <p:cNvSpPr txBox="1">
            <a:spLocks/>
          </p:cNvSpPr>
          <p:nvPr/>
        </p:nvSpPr>
        <p:spPr>
          <a:xfrm>
            <a:off x="-1" y="6300892"/>
            <a:ext cx="12191999" cy="557108"/>
          </a:xfrm>
          <a:prstGeom prst="rect">
            <a:avLst/>
          </a:prstGeom>
          <a:solidFill>
            <a:srgbClr val="1E455E"/>
          </a:solidFill>
        </p:spPr>
        <p:txBody>
          <a:bodyPr vert="horz" lIns="457200" tIns="45720" rIns="45720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spc="100" dirty="0">
                <a:solidFill>
                  <a:schemeClr val="bg1"/>
                </a:solidFill>
                <a:latin typeface="Raleway Medium" panose="020B06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100" normalizeH="0" baseline="0" noProof="0" dirty="0">
                <a:ln>
                  <a:noFill/>
                </a:ln>
                <a:solidFill>
                  <a:sysClr val="window" lastClr="FFFFFF"/>
                </a:solidFill>
                <a:effectLst/>
                <a:uLnTx/>
                <a:uFillTx/>
                <a:latin typeface="Raleway Medium" panose="020B0603030101060003" pitchFamily="34" charset="0"/>
                <a:ea typeface="+mn-ea"/>
                <a:cs typeface="+mn-cs"/>
              </a:rPr>
              <a:t>WE MUST “TRULY UNDO UNAVOIDABLE CO</a:t>
            </a:r>
            <a:r>
              <a:rPr kumimoji="0" lang="en-US" sz="1400" b="0" i="0" u="none" strike="noStrike" kern="1200" cap="none" spc="100" normalizeH="0" baseline="-25000" noProof="0" dirty="0">
                <a:ln>
                  <a:noFill/>
                </a:ln>
                <a:solidFill>
                  <a:sysClr val="window" lastClr="FFFFFF"/>
                </a:solidFill>
                <a:effectLst/>
                <a:uLnTx/>
                <a:uFillTx/>
                <a:latin typeface="Raleway Medium" panose="020B0603030101060003" pitchFamily="34" charset="0"/>
                <a:ea typeface="+mn-ea"/>
                <a:cs typeface="+mn-cs"/>
              </a:rPr>
              <a:t>2</a:t>
            </a:r>
            <a:r>
              <a:rPr kumimoji="0" lang="en-US" sz="1400" b="0" i="0" u="none" strike="noStrike" kern="1200" cap="none" spc="100" normalizeH="0" baseline="0" noProof="0" dirty="0">
                <a:ln>
                  <a:noFill/>
                </a:ln>
                <a:solidFill>
                  <a:sysClr val="window" lastClr="FFFFFF"/>
                </a:solidFill>
                <a:effectLst/>
                <a:uLnTx/>
                <a:uFillTx/>
                <a:latin typeface="Raleway Medium" panose="020B0603030101060003" pitchFamily="34" charset="0"/>
                <a:ea typeface="+mn-ea"/>
                <a:cs typeface="+mn-cs"/>
              </a:rPr>
              <a:t> EMISSIONS VIA PERMANENT REMOVALS”</a:t>
            </a:r>
            <a:r>
              <a:rPr kumimoji="0" lang="en-CA" sz="1400" b="0" i="0" u="none" strike="noStrike" kern="1200" cap="none" spc="100" normalizeH="0" baseline="30000" noProof="0" dirty="0">
                <a:ln>
                  <a:noFill/>
                </a:ln>
                <a:solidFill>
                  <a:prstClr val="white"/>
                </a:solidFill>
                <a:effectLst/>
                <a:uLnTx/>
                <a:uFillTx/>
                <a:latin typeface="Raleway Medium" panose="020B0603030101060003" pitchFamily="34" charset="0"/>
                <a:ea typeface="+mn-ea"/>
                <a:cs typeface="+mn-cs"/>
              </a:rPr>
              <a:t> 1</a:t>
            </a:r>
            <a:endParaRPr kumimoji="0" lang="en-US" sz="1400" b="0" i="0" u="none" strike="noStrike" kern="1200" cap="none" spc="100" normalizeH="0" baseline="0" noProof="0" dirty="0">
              <a:ln>
                <a:noFill/>
              </a:ln>
              <a:solidFill>
                <a:sysClr val="window" lastClr="FFFFFF"/>
              </a:solidFill>
              <a:effectLst/>
              <a:uLnTx/>
              <a:uFillTx/>
              <a:latin typeface="Raleway Medium" panose="020B0603030101060003" pitchFamily="34" charset="0"/>
              <a:ea typeface="+mn-ea"/>
              <a:cs typeface="+mn-cs"/>
            </a:endParaRPr>
          </a:p>
        </p:txBody>
      </p:sp>
      <p:sp>
        <p:nvSpPr>
          <p:cNvPr id="34" name="Slide Number Placeholder 1">
            <a:extLst>
              <a:ext uri="{FF2B5EF4-FFF2-40B4-BE49-F238E27FC236}">
                <a16:creationId xmlns:a16="http://schemas.microsoft.com/office/drawing/2014/main" id="{4E6A23B6-03AD-4AB9-9655-6165D513D857}"/>
              </a:ext>
            </a:extLst>
          </p:cNvPr>
          <p:cNvSpPr txBox="1">
            <a:spLocks/>
          </p:cNvSpPr>
          <p:nvPr/>
        </p:nvSpPr>
        <p:spPr>
          <a:xfrm flipH="1" flipV="1">
            <a:off x="11664399" y="1358547"/>
            <a:ext cx="274320" cy="3655461"/>
          </a:xfrm>
          <a:prstGeom prst="rect">
            <a:avLst/>
          </a:prstGeom>
        </p:spPr>
        <p:txBody>
          <a:bodyPr vert="vert270" lIns="91440" tIns="45720" rIns="91440" bIns="45720" rtlCol="0" anchor="ctr"/>
          <a:lstStyle>
            <a:defPPr>
              <a:defRPr lang="en-US"/>
            </a:defPPr>
            <a:lvl1pPr marL="0" algn="ctr" defTabSz="914400" rtl="0" eaLnBrk="1" latinLnBrk="0" hangingPunct="1">
              <a:defRPr lang="en-CA" sz="700" b="1" kern="1200" spc="300" smtClean="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F889C17-26EB-420F-9224-CD470244BE89}" type="slidenum">
              <a:rPr kumimoji="0" lang="en-US" sz="700" b="1" i="0" u="none" strike="noStrike" kern="1200" cap="none" spc="300" normalizeH="0" baseline="0" noProof="0" smtClean="0">
                <a:ln>
                  <a:noFill/>
                </a:ln>
                <a:solidFill>
                  <a:srgbClr val="EDECED">
                    <a:lumMod val="10000"/>
                  </a:srgbClr>
                </a:solidFill>
                <a:effectLst/>
                <a:uLnTx/>
                <a:uFillTx/>
                <a:latin typeface="Robo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r>
              <a:rPr kumimoji="0" lang="en-US" sz="700" b="1" i="0" u="none" strike="noStrike" kern="1200" cap="none" spc="300" normalizeH="0" baseline="0" noProof="0" dirty="0">
                <a:ln>
                  <a:noFill/>
                </a:ln>
                <a:solidFill>
                  <a:srgbClr val="EDECED">
                    <a:lumMod val="10000"/>
                  </a:srgbClr>
                </a:solidFill>
                <a:effectLst/>
                <a:uLnTx/>
                <a:uFillTx/>
                <a:latin typeface="Roboto Light"/>
                <a:ea typeface="+mn-ea"/>
                <a:cs typeface="+mn-cs"/>
              </a:rPr>
              <a:t>  </a:t>
            </a:r>
            <a:r>
              <a:rPr kumimoji="0" lang="en-US" sz="700" b="0" i="0" u="none" strike="noStrike" kern="1200" cap="none" spc="200" normalizeH="0" baseline="0" noProof="0" dirty="0">
                <a:ln>
                  <a:noFill/>
                </a:ln>
                <a:solidFill>
                  <a:srgbClr val="EDECED">
                    <a:lumMod val="50000"/>
                  </a:srgbClr>
                </a:solidFill>
                <a:effectLst/>
                <a:uLnTx/>
                <a:uFillTx/>
                <a:latin typeface="Roboto Light"/>
                <a:ea typeface="+mn-ea"/>
                <a:cs typeface="+mn-cs"/>
              </a:rPr>
              <a:t>COPYRIGHT © 2021 - CARBON ENGINEERING</a:t>
            </a:r>
            <a:endParaRPr kumimoji="0" lang="en-US" sz="700" b="0" i="0" u="none" strike="noStrike" kern="1200" cap="none" spc="300" normalizeH="0" baseline="0" noProof="0" dirty="0">
              <a:ln>
                <a:noFill/>
              </a:ln>
              <a:solidFill>
                <a:srgbClr val="EDECED">
                  <a:lumMod val="50000"/>
                </a:srgbClr>
              </a:solidFill>
              <a:effectLst/>
              <a:uLnTx/>
              <a:uFillTx/>
              <a:latin typeface="Roboto Light"/>
              <a:ea typeface="+mn-ea"/>
              <a:cs typeface="+mn-cs"/>
            </a:endParaRPr>
          </a:p>
        </p:txBody>
      </p:sp>
    </p:spTree>
    <p:extLst>
      <p:ext uri="{BB962C8B-B14F-4D97-AF65-F5344CB8AC3E}">
        <p14:creationId xmlns:p14="http://schemas.microsoft.com/office/powerpoint/2010/main" val="3540736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C8A338-EDE9-4C05-A8D4-07ABFB532BD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731748" y="-1"/>
            <a:ext cx="6932651" cy="6300893"/>
          </a:xfrm>
          <a:prstGeom prst="rect">
            <a:avLst/>
          </a:prstGeom>
        </p:spPr>
      </p:pic>
      <p:sp>
        <p:nvSpPr>
          <p:cNvPr id="4" name="Text Placeholder 3">
            <a:extLst>
              <a:ext uri="{FF2B5EF4-FFF2-40B4-BE49-F238E27FC236}">
                <a16:creationId xmlns:a16="http://schemas.microsoft.com/office/drawing/2014/main" id="{ABBAC0CD-69D0-46A6-921A-BB8093DC7FC8}"/>
              </a:ext>
            </a:extLst>
          </p:cNvPr>
          <p:cNvSpPr>
            <a:spLocks noGrp="1"/>
          </p:cNvSpPr>
          <p:nvPr>
            <p:ph type="body" idx="15"/>
          </p:nvPr>
        </p:nvSpPr>
        <p:spPr/>
        <p:txBody>
          <a:bodyPr/>
          <a:lstStyle/>
          <a:p>
            <a:r>
              <a:rPr lang="en-US" cap="all" dirty="0"/>
              <a:t>TOGETHER, WE CAN ACHIEVE net zero and beyond – TO CLIMATE RESTORATION</a:t>
            </a:r>
          </a:p>
        </p:txBody>
      </p:sp>
      <p:sp>
        <p:nvSpPr>
          <p:cNvPr id="5" name="Slide Number Placeholder 4">
            <a:extLst>
              <a:ext uri="{FF2B5EF4-FFF2-40B4-BE49-F238E27FC236}">
                <a16:creationId xmlns:a16="http://schemas.microsoft.com/office/drawing/2014/main" id="{0CA61A1A-7EF7-4154-884C-0BE984829B6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F889C17-26EB-420F-9224-CD470244BE89}" type="slidenum">
              <a:rPr kumimoji="0" lang="en-CA" sz="700" b="1" i="0" u="none" strike="noStrike" kern="1200" cap="none" spc="300" normalizeH="0" baseline="0" noProof="0" smtClean="0">
                <a:ln>
                  <a:noFill/>
                </a:ln>
                <a:solidFill>
                  <a:srgbClr val="EDECED">
                    <a:lumMod val="10000"/>
                  </a:srgbClr>
                </a:solidFill>
                <a:effectLst/>
                <a:uLnTx/>
                <a:uFillTx/>
                <a:latin typeface="Robo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r>
              <a:rPr kumimoji="0" lang="en-CA" sz="700" b="1" i="0" u="none" strike="noStrike" kern="1200" cap="none" spc="300" normalizeH="0" baseline="0" noProof="0" dirty="0">
                <a:ln>
                  <a:noFill/>
                </a:ln>
                <a:solidFill>
                  <a:srgbClr val="EDECED">
                    <a:lumMod val="10000"/>
                  </a:srgbClr>
                </a:solidFill>
                <a:effectLst/>
                <a:uLnTx/>
                <a:uFillTx/>
                <a:latin typeface="Roboto Light"/>
                <a:ea typeface="+mn-ea"/>
                <a:cs typeface="+mn-cs"/>
              </a:rPr>
              <a:t> </a:t>
            </a:r>
            <a:r>
              <a:rPr kumimoji="0" lang="en-US" sz="700" b="0" i="0" u="none" strike="noStrike" kern="1200" cap="none" spc="200" normalizeH="0" baseline="0" noProof="0" dirty="0">
                <a:ln>
                  <a:noFill/>
                </a:ln>
                <a:solidFill>
                  <a:srgbClr val="EDECED">
                    <a:lumMod val="50000"/>
                  </a:srgbClr>
                </a:solidFill>
                <a:effectLst/>
                <a:uLnTx/>
                <a:uFillTx/>
                <a:latin typeface="Roboto Light"/>
                <a:ea typeface="+mn-ea"/>
                <a:cs typeface="+mn-cs"/>
              </a:rPr>
              <a:t>COPYRIGHT © 2021 - CARBON ENGINEERING</a:t>
            </a:r>
            <a:endParaRPr kumimoji="0" lang="en-CA" sz="700" b="0" i="0" u="none" strike="noStrike" kern="1200" cap="none" spc="300" normalizeH="0" baseline="0" noProof="0" dirty="0">
              <a:ln>
                <a:noFill/>
              </a:ln>
              <a:solidFill>
                <a:srgbClr val="EDECED">
                  <a:lumMod val="50000"/>
                </a:srgbClr>
              </a:solidFill>
              <a:effectLst/>
              <a:uLnTx/>
              <a:uFillTx/>
              <a:latin typeface="Roboto Light"/>
              <a:ea typeface="+mn-ea"/>
              <a:cs typeface="+mn-cs"/>
            </a:endParaRPr>
          </a:p>
        </p:txBody>
      </p:sp>
      <p:sp>
        <p:nvSpPr>
          <p:cNvPr id="12" name="Content Placeholder 4">
            <a:extLst>
              <a:ext uri="{FF2B5EF4-FFF2-40B4-BE49-F238E27FC236}">
                <a16:creationId xmlns:a16="http://schemas.microsoft.com/office/drawing/2014/main" id="{0060BA6A-0B5A-46A1-9666-2414C53AB524}"/>
              </a:ext>
            </a:extLst>
          </p:cNvPr>
          <p:cNvSpPr txBox="1">
            <a:spLocks/>
          </p:cNvSpPr>
          <p:nvPr/>
        </p:nvSpPr>
        <p:spPr>
          <a:xfrm>
            <a:off x="606927" y="1565437"/>
            <a:ext cx="3103939" cy="4274047"/>
          </a:xfrm>
          <a:prstGeom prst="rect">
            <a:avLst/>
          </a:prstGeom>
        </p:spPr>
        <p:txBody>
          <a:bodyPr vert="horz" lIns="91440" tIns="45720" rIns="228600" bIns="45720" numCol="1" spcCol="274320" rtlCol="0">
            <a:normAutofit fontScale="92500" lnSpcReduction="10000"/>
          </a:bodyPr>
          <a:lstStyle>
            <a:lvl1pPr marL="285750" indent="-285750" algn="l" defTabSz="914400" rtl="0" eaLnBrk="1" latinLnBrk="0" hangingPunct="1">
              <a:lnSpc>
                <a:spcPct val="130000"/>
              </a:lnSpc>
              <a:spcBef>
                <a:spcPts val="0"/>
              </a:spcBef>
              <a:spcAft>
                <a:spcPts val="1200"/>
              </a:spcAft>
              <a:buClr>
                <a:schemeClr val="accent2"/>
              </a:buClr>
              <a:buFont typeface="Wingdings 3" panose="05040102010807070707" pitchFamily="18" charset="2"/>
              <a:buChar char="´"/>
              <a:defRPr lang="en-US" sz="1800" kern="1200" dirty="0">
                <a:solidFill>
                  <a:schemeClr val="bg1"/>
                </a:solidFill>
                <a:latin typeface="+mn-lt"/>
                <a:ea typeface="+mn-ea"/>
                <a:cs typeface="+mn-cs"/>
              </a:defRPr>
            </a:lvl1pPr>
            <a:lvl2pPr marL="685800" indent="-228600" algn="l" defTabSz="914400" rtl="0" eaLnBrk="1" latinLnBrk="0" hangingPunct="1">
              <a:lnSpc>
                <a:spcPct val="130000"/>
              </a:lnSpc>
              <a:spcBef>
                <a:spcPts val="0"/>
              </a:spcBef>
              <a:spcAft>
                <a:spcPts val="1200"/>
              </a:spcAft>
              <a:buClr>
                <a:schemeClr val="bg2">
                  <a:lumMod val="75000"/>
                </a:schemeClr>
              </a:buClr>
              <a:buSzPct val="100000"/>
              <a:buFont typeface="Wingdings" panose="05000000000000000000" pitchFamily="2" charset="2"/>
              <a:buChar char=""/>
              <a:defRPr lang="en-US" sz="1800" kern="1200">
                <a:solidFill>
                  <a:schemeClr val="bg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bg2">
                  <a:lumMod val="75000"/>
                </a:schemeClr>
              </a:buClr>
              <a:buSzPct val="80000"/>
              <a:buFont typeface="Wingdings" panose="05000000000000000000" pitchFamily="2" charset="2"/>
              <a:buChar char="w"/>
              <a:defRPr lang="en-US" sz="12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bg2">
                  <a:lumMod val="75000"/>
                </a:schemeClr>
              </a:buClr>
              <a:buSzPct val="75000"/>
              <a:buFont typeface="Wingdings" panose="05000000000000000000" pitchFamily="2" charset="2"/>
              <a:buChar char="w"/>
              <a:defRPr lang="en-US" sz="11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bg2">
                  <a:lumMod val="75000"/>
                </a:schemeClr>
              </a:buClr>
              <a:buSzPct val="70000"/>
              <a:buFont typeface="Wingdings" panose="05000000000000000000" pitchFamily="2" charset="2"/>
              <a:buChar char="w"/>
              <a:defRPr lang="en-CA"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0000"/>
              </a:lnSpc>
              <a:spcBef>
                <a:spcPts val="0"/>
              </a:spcBef>
              <a:spcAft>
                <a:spcPts val="1200"/>
              </a:spcAft>
              <a:buClr>
                <a:srgbClr val="9F3082"/>
              </a:buClr>
              <a:buSzTx/>
              <a:buFont typeface="Wingdings 3" panose="050401020108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Roboto Light"/>
                <a:ea typeface="+mn-ea"/>
                <a:cs typeface="+mn-cs"/>
              </a:rPr>
              <a:t>DAC-based solutions will help bring the carbon cycle back into balance by safely </a:t>
            </a:r>
            <a:r>
              <a:rPr kumimoji="0" lang="en-US" sz="1800" b="0" i="0" u="sng" strike="noStrike" kern="1200" cap="none" spc="0" normalizeH="0" baseline="0" noProof="0" dirty="0">
                <a:ln>
                  <a:noFill/>
                </a:ln>
                <a:solidFill>
                  <a:prstClr val="white"/>
                </a:solidFill>
                <a:effectLst/>
                <a:uLnTx/>
                <a:uFillTx/>
                <a:latin typeface="Roboto Light"/>
                <a:ea typeface="+mn-ea"/>
                <a:cs typeface="+mn-cs"/>
              </a:rPr>
              <a:t>removing and reusing</a:t>
            </a:r>
            <a:r>
              <a:rPr kumimoji="0" lang="en-US" sz="1800" b="0" i="0" u="none" strike="noStrike" kern="1200" cap="none" spc="0" normalizeH="0" baseline="0" noProof="0" dirty="0">
                <a:ln>
                  <a:noFill/>
                </a:ln>
                <a:solidFill>
                  <a:prstClr val="white"/>
                </a:solidFill>
                <a:effectLst/>
                <a:uLnTx/>
                <a:uFillTx/>
                <a:latin typeface="Roboto Light"/>
                <a:ea typeface="+mn-ea"/>
                <a:cs typeface="+mn-cs"/>
              </a:rPr>
              <a:t> atmospheric CO</a:t>
            </a:r>
            <a:r>
              <a:rPr kumimoji="0" lang="en-US" sz="1800" b="0" i="0" u="none" strike="noStrike" kern="1200" cap="none" spc="0" normalizeH="0" baseline="-25000" noProof="0" dirty="0">
                <a:ln>
                  <a:noFill/>
                </a:ln>
                <a:solidFill>
                  <a:prstClr val="white"/>
                </a:solidFill>
                <a:effectLst/>
                <a:uLnTx/>
                <a:uFillTx/>
                <a:latin typeface="Roboto Light"/>
                <a:ea typeface="+mn-ea"/>
                <a:cs typeface="+mn-cs"/>
              </a:rPr>
              <a:t>2</a:t>
            </a:r>
            <a:endParaRPr kumimoji="0" lang="en-US" sz="1800" b="0" i="0" u="none" strike="noStrike" kern="1200" cap="none" spc="0" normalizeH="0" baseline="0" noProof="0" dirty="0">
              <a:ln>
                <a:noFill/>
              </a:ln>
              <a:solidFill>
                <a:prstClr val="white"/>
              </a:solidFill>
              <a:effectLst/>
              <a:uLnTx/>
              <a:uFillTx/>
              <a:latin typeface="Roboto Light"/>
              <a:ea typeface="+mn-ea"/>
              <a:cs typeface="+mn-cs"/>
            </a:endParaRPr>
          </a:p>
          <a:p>
            <a:pPr marL="285750" marR="0" lvl="0" indent="-285750" algn="l" defTabSz="914400" rtl="0" eaLnBrk="1" fontAlgn="auto" latinLnBrk="0" hangingPunct="1">
              <a:lnSpc>
                <a:spcPct val="110000"/>
              </a:lnSpc>
              <a:spcBef>
                <a:spcPts val="0"/>
              </a:spcBef>
              <a:spcAft>
                <a:spcPts val="1200"/>
              </a:spcAft>
              <a:buClr>
                <a:srgbClr val="9F3082"/>
              </a:buClr>
              <a:buSzTx/>
              <a:buFont typeface="Wingdings 3" panose="050401020108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Roboto Light"/>
                <a:ea typeface="+mn-ea"/>
                <a:cs typeface="+mn-cs"/>
              </a:rPr>
              <a:t>In the short term, DAC and AIR TO FUELS™ products will help abate hard-to-avoid emissions as we achieve net zero</a:t>
            </a:r>
          </a:p>
          <a:p>
            <a:pPr marL="285750" marR="0" lvl="0" indent="-285750" algn="l" defTabSz="914400" rtl="0" eaLnBrk="1" fontAlgn="auto" latinLnBrk="0" hangingPunct="1">
              <a:lnSpc>
                <a:spcPct val="110000"/>
              </a:lnSpc>
              <a:spcBef>
                <a:spcPts val="0"/>
              </a:spcBef>
              <a:spcAft>
                <a:spcPts val="1200"/>
              </a:spcAft>
              <a:buClr>
                <a:srgbClr val="9F3082"/>
              </a:buClr>
              <a:buSzTx/>
              <a:buFont typeface="Wingdings 3" panose="05040102010807070707" pitchFamily="18" charset="2"/>
              <a:buChar char="´"/>
              <a:tabLst/>
              <a:defRPr/>
            </a:pPr>
            <a:r>
              <a:rPr kumimoji="0" lang="en-US" sz="1800" b="0" i="0" u="none" strike="noStrike" kern="1200" cap="none" spc="0" normalizeH="0" baseline="0" noProof="0" dirty="0">
                <a:ln>
                  <a:noFill/>
                </a:ln>
                <a:solidFill>
                  <a:prstClr val="white"/>
                </a:solidFill>
                <a:effectLst/>
                <a:uLnTx/>
                <a:uFillTx/>
                <a:latin typeface="Roboto Light"/>
                <a:ea typeface="+mn-ea"/>
                <a:cs typeface="+mn-cs"/>
              </a:rPr>
              <a:t>In the longer term, DAC will help to remove legacy CO</a:t>
            </a:r>
            <a:r>
              <a:rPr kumimoji="0" lang="en-US" sz="1800" b="0" i="0" u="none" strike="noStrike" kern="1200" cap="none" spc="0" normalizeH="0" baseline="-25000" noProof="0" dirty="0">
                <a:ln>
                  <a:noFill/>
                </a:ln>
                <a:solidFill>
                  <a:prstClr val="white"/>
                </a:solidFill>
                <a:effectLst/>
                <a:uLnTx/>
                <a:uFillTx/>
                <a:latin typeface="Roboto Light"/>
                <a:ea typeface="+mn-ea"/>
                <a:cs typeface="+mn-cs"/>
              </a:rPr>
              <a:t>2</a:t>
            </a:r>
            <a:r>
              <a:rPr kumimoji="0" lang="en-US" sz="1800" b="0" i="0" u="none" strike="noStrike" kern="1200" cap="none" spc="0" normalizeH="0" baseline="0" noProof="0" dirty="0">
                <a:ln>
                  <a:noFill/>
                </a:ln>
                <a:solidFill>
                  <a:prstClr val="white"/>
                </a:solidFill>
                <a:effectLst/>
                <a:uLnTx/>
                <a:uFillTx/>
                <a:latin typeface="Roboto Light"/>
                <a:ea typeface="+mn-ea"/>
                <a:cs typeface="+mn-cs"/>
              </a:rPr>
              <a:t> so that we can restore the climate</a:t>
            </a:r>
          </a:p>
          <a:p>
            <a:pPr marL="0" marR="0" lvl="0" indent="0" algn="l" defTabSz="914400" rtl="0" eaLnBrk="1" fontAlgn="auto" latinLnBrk="0" hangingPunct="1">
              <a:lnSpc>
                <a:spcPct val="110000"/>
              </a:lnSpc>
              <a:spcBef>
                <a:spcPts val="0"/>
              </a:spcBef>
              <a:spcAft>
                <a:spcPts val="1200"/>
              </a:spcAft>
              <a:buClr>
                <a:srgbClr val="9F3082"/>
              </a:buClr>
              <a:buSzTx/>
              <a:buFont typeface="Wingdings 3" panose="05040102010807070707" pitchFamily="18" charset="2"/>
              <a:buNone/>
              <a:tabLst/>
              <a:defRPr/>
            </a:pPr>
            <a:endParaRPr kumimoji="0" lang="en-US"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3" name="Text Placeholder 5">
            <a:extLst>
              <a:ext uri="{FF2B5EF4-FFF2-40B4-BE49-F238E27FC236}">
                <a16:creationId xmlns:a16="http://schemas.microsoft.com/office/drawing/2014/main" id="{2CAE3ACD-BA75-44B2-8258-F5501066C598}"/>
              </a:ext>
            </a:extLst>
          </p:cNvPr>
          <p:cNvSpPr>
            <a:spLocks noGrp="1"/>
          </p:cNvSpPr>
          <p:nvPr>
            <p:ph type="body" sz="quarter" idx="36"/>
          </p:nvPr>
        </p:nvSpPr>
        <p:spPr>
          <a:xfrm>
            <a:off x="666750" y="368815"/>
            <a:ext cx="3246120" cy="369888"/>
          </a:xfrm>
        </p:spPr>
        <p:txBody>
          <a:bodyPr>
            <a:noAutofit/>
          </a:bodyPr>
          <a:lstStyle/>
          <a:p>
            <a:r>
              <a:rPr lang="en-US" sz="2600" dirty="0">
                <a:latin typeface="+mj-lt"/>
              </a:rPr>
              <a:t>Restoring the Carbon Balance</a:t>
            </a:r>
          </a:p>
        </p:txBody>
      </p:sp>
    </p:spTree>
    <p:extLst>
      <p:ext uri="{BB962C8B-B14F-4D97-AF65-F5344CB8AC3E}">
        <p14:creationId xmlns:p14="http://schemas.microsoft.com/office/powerpoint/2010/main" val="4189008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sitting, large, table, water&#10;&#10;Description automatically generated">
            <a:extLst>
              <a:ext uri="{FF2B5EF4-FFF2-40B4-BE49-F238E27FC236}">
                <a16:creationId xmlns:a16="http://schemas.microsoft.com/office/drawing/2014/main" id="{49776571-8F27-402F-AEB5-5B61A3BA76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615"/>
          <a:stretch/>
        </p:blipFill>
        <p:spPr>
          <a:xfrm>
            <a:off x="-31119" y="0"/>
            <a:ext cx="12223119" cy="6858000"/>
          </a:xfrm>
          <a:prstGeom prst="rect">
            <a:avLst/>
          </a:prstGeom>
        </p:spPr>
      </p:pic>
      <p:sp>
        <p:nvSpPr>
          <p:cNvPr id="13" name="Text Placeholder 4">
            <a:extLst>
              <a:ext uri="{FF2B5EF4-FFF2-40B4-BE49-F238E27FC236}">
                <a16:creationId xmlns:a16="http://schemas.microsoft.com/office/drawing/2014/main" id="{225E4B15-AFBA-4EE0-AA17-348D62551F2F}"/>
              </a:ext>
            </a:extLst>
          </p:cNvPr>
          <p:cNvSpPr>
            <a:spLocks noGrp="1"/>
          </p:cNvSpPr>
          <p:nvPr>
            <p:ph type="body" idx="23"/>
          </p:nvPr>
        </p:nvSpPr>
        <p:spPr>
          <a:xfrm>
            <a:off x="927539" y="722811"/>
            <a:ext cx="8311006" cy="2157302"/>
          </a:xfrm>
        </p:spPr>
        <p:txBody>
          <a:bodyPr/>
          <a:lstStyle/>
          <a:p>
            <a:pPr>
              <a:lnSpc>
                <a:spcPct val="100000"/>
              </a:lnSpc>
            </a:pPr>
            <a:r>
              <a:rPr lang="en-US" sz="2400">
                <a:latin typeface="Raleway SemiBold" panose="020B0604020202020204" charset="0"/>
              </a:rPr>
              <a:t>Achieving Net Zero could turn an existential risk into the greatest commercial opportunity of our time. </a:t>
            </a:r>
          </a:p>
          <a:p>
            <a:pPr>
              <a:lnSpc>
                <a:spcPct val="100000"/>
              </a:lnSpc>
            </a:pPr>
            <a:endParaRPr lang="en-US" sz="2400">
              <a:latin typeface="Raleway SemiBold" panose="020B0604020202020204" charset="0"/>
            </a:endParaRPr>
          </a:p>
          <a:p>
            <a:r>
              <a:rPr lang="en-US" sz="2000" i="1">
                <a:latin typeface="Raleway SemiBold" panose="020B0604020202020204" charset="0"/>
              </a:rPr>
              <a:t>		</a:t>
            </a:r>
            <a:r>
              <a:rPr lang="en-US" i="1">
                <a:latin typeface="Raleway SemiBold" panose="020B0604020202020204" charset="0"/>
              </a:rPr>
              <a:t>- Mark Carney, UN Special Envoy on Climate Change</a:t>
            </a:r>
            <a:endParaRPr lang="en-US" sz="2000" i="1">
              <a:latin typeface="Raleway SemiBold" panose="020B0604020202020204" charset="0"/>
            </a:endParaRPr>
          </a:p>
        </p:txBody>
      </p:sp>
      <p:sp>
        <p:nvSpPr>
          <p:cNvPr id="5" name="TextBox 4">
            <a:extLst>
              <a:ext uri="{FF2B5EF4-FFF2-40B4-BE49-F238E27FC236}">
                <a16:creationId xmlns:a16="http://schemas.microsoft.com/office/drawing/2014/main" id="{7E982529-E8C4-421D-9067-5DD1CC6E55B7}"/>
              </a:ext>
            </a:extLst>
          </p:cNvPr>
          <p:cNvSpPr txBox="1"/>
          <p:nvPr/>
        </p:nvSpPr>
        <p:spPr>
          <a:xfrm>
            <a:off x="9363975" y="6582364"/>
            <a:ext cx="282802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prstClr val="white"/>
                </a:solidFill>
                <a:effectLst/>
                <a:uLnTx/>
                <a:uFillTx/>
                <a:latin typeface="Roboto Light"/>
                <a:ea typeface="ＭＳ Ｐゴシック" charset="-128"/>
                <a:cs typeface="+mn-cs"/>
              </a:rPr>
              <a:t>Source: </a:t>
            </a:r>
            <a:r>
              <a:rPr kumimoji="0" lang="en-CA" sz="800" b="0" i="0" u="sng" strike="noStrike" kern="1200" cap="none" spc="0" normalizeH="0" baseline="0" noProof="0">
                <a:ln>
                  <a:noFill/>
                </a:ln>
                <a:solidFill>
                  <a:prstClr val="white"/>
                </a:solidFill>
                <a:effectLst/>
                <a:uLnTx/>
                <a:uFillTx/>
                <a:latin typeface="Roboto Light"/>
                <a:ea typeface="ＭＳ Ｐゴシック" charset="-128"/>
                <a:cs typeface="+mn-cs"/>
                <a:hlinkClick r:id="rId4">
                  <a:extLst>
                    <a:ext uri="{A12FA001-AC4F-418D-AE19-62706E023703}">
                      <ahyp:hlinkClr xmlns:ahyp="http://schemas.microsoft.com/office/drawing/2018/hyperlinkcolor" val="tx"/>
                    </a:ext>
                  </a:extLst>
                </a:hlinkClick>
              </a:rPr>
              <a:t>Chloe </a:t>
            </a:r>
            <a:r>
              <a:rPr kumimoji="0" lang="en-CA" sz="800" b="0" i="0" u="sng" strike="noStrike" kern="1200" cap="none" spc="0" normalizeH="0" baseline="0" noProof="0" err="1">
                <a:ln>
                  <a:noFill/>
                </a:ln>
                <a:solidFill>
                  <a:prstClr val="white"/>
                </a:solidFill>
                <a:effectLst/>
                <a:uLnTx/>
                <a:uFillTx/>
                <a:latin typeface="Roboto Light"/>
                <a:ea typeface="ＭＳ Ｐゴシック" charset="-128"/>
                <a:cs typeface="+mn-cs"/>
                <a:hlinkClick r:id="rId4">
                  <a:extLst>
                    <a:ext uri="{A12FA001-AC4F-418D-AE19-62706E023703}">
                      <ahyp:hlinkClr xmlns:ahyp="http://schemas.microsoft.com/office/drawing/2018/hyperlinkcolor" val="tx"/>
                    </a:ext>
                  </a:extLst>
                </a:hlinkClick>
              </a:rPr>
              <a:t>Farand</a:t>
            </a:r>
            <a:r>
              <a:rPr kumimoji="0" lang="en-CA" sz="800" b="0" i="0" u="sng" strike="noStrike" kern="1200" cap="none" spc="0" normalizeH="0" baseline="0" noProof="0">
                <a:ln>
                  <a:noFill/>
                </a:ln>
                <a:solidFill>
                  <a:prstClr val="white"/>
                </a:solidFill>
                <a:effectLst/>
                <a:uLnTx/>
                <a:uFillTx/>
                <a:latin typeface="Roboto Light"/>
                <a:ea typeface="ＭＳ Ｐゴシック" charset="-128"/>
                <a:cs typeface="+mn-cs"/>
                <a:hlinkClick r:id="rId4">
                  <a:extLst>
                    <a:ext uri="{A12FA001-AC4F-418D-AE19-62706E023703}">
                      <ahyp:hlinkClr xmlns:ahyp="http://schemas.microsoft.com/office/drawing/2018/hyperlinkcolor" val="tx"/>
                    </a:ext>
                  </a:extLst>
                </a:hlinkClick>
              </a:rPr>
              <a:t>, Climate Change News, 27/2/2020</a:t>
            </a:r>
            <a:endParaRPr kumimoji="0" lang="en-CA" sz="800" b="0" i="0" u="sng" strike="noStrike" kern="1200" cap="none" spc="0" normalizeH="0" baseline="0" noProof="0">
              <a:ln>
                <a:noFill/>
              </a:ln>
              <a:solidFill>
                <a:prstClr val="white"/>
              </a:solidFill>
              <a:effectLst/>
              <a:uLnTx/>
              <a:uFillTx/>
              <a:latin typeface="Roboto Light"/>
              <a:ea typeface="ＭＳ Ｐゴシック" charset="-128"/>
              <a:cs typeface="+mn-cs"/>
            </a:endParaRPr>
          </a:p>
        </p:txBody>
      </p:sp>
    </p:spTree>
    <p:extLst>
      <p:ext uri="{BB962C8B-B14F-4D97-AF65-F5344CB8AC3E}">
        <p14:creationId xmlns:p14="http://schemas.microsoft.com/office/powerpoint/2010/main" val="3038998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9">
            <a:extLst>
              <a:ext uri="{FF2B5EF4-FFF2-40B4-BE49-F238E27FC236}">
                <a16:creationId xmlns:a16="http://schemas.microsoft.com/office/drawing/2014/main" id="{D057C5FF-F291-4FA9-9172-EB09770A474C}"/>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113576FB-909C-4135-A97D-FCA7DA213807}"/>
              </a:ext>
            </a:extLst>
          </p:cNvPr>
          <p:cNvSpPr>
            <a:spLocks noGrp="1"/>
          </p:cNvSpPr>
          <p:nvPr>
            <p:ph type="title"/>
          </p:nvPr>
        </p:nvSpPr>
        <p:spPr>
          <a:xfrm>
            <a:off x="5261041" y="5502729"/>
            <a:ext cx="3017520" cy="274320"/>
          </a:xfrm>
        </p:spPr>
        <p:txBody>
          <a:bodyPr/>
          <a:lstStyle/>
          <a:p>
            <a:r>
              <a:rPr lang="es-MX" dirty="0" err="1"/>
              <a:t>business</a:t>
            </a:r>
            <a:r>
              <a:rPr lang="en-CA" dirty="0"/>
              <a:t>@carbonengineering.com</a:t>
            </a:r>
          </a:p>
        </p:txBody>
      </p:sp>
      <p:pic>
        <p:nvPicPr>
          <p:cNvPr id="12" name="Picture Placeholder 8">
            <a:extLst>
              <a:ext uri="{FF2B5EF4-FFF2-40B4-BE49-F238E27FC236}">
                <a16:creationId xmlns:a16="http://schemas.microsoft.com/office/drawing/2014/main" id="{9E8FF619-9751-4370-9C77-280C52E6C47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70561" y="627465"/>
            <a:ext cx="2212848" cy="737616"/>
          </a:xfrm>
          <a:prstGeom prst="rect">
            <a:avLst/>
          </a:prstGeom>
        </p:spPr>
      </p:pic>
    </p:spTree>
    <p:extLst>
      <p:ext uri="{BB962C8B-B14F-4D97-AF65-F5344CB8AC3E}">
        <p14:creationId xmlns:p14="http://schemas.microsoft.com/office/powerpoint/2010/main" val="260635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716283-9065-1442-9316-278D53D97392}"/>
              </a:ext>
            </a:extLst>
          </p:cNvPr>
          <p:cNvSpPr>
            <a:spLocks noGrp="1"/>
          </p:cNvSpPr>
          <p:nvPr>
            <p:ph type="body" sz="quarter" idx="13"/>
          </p:nvPr>
        </p:nvSpPr>
        <p:spPr/>
        <p:txBody>
          <a:bodyPr/>
          <a:lstStyle/>
          <a:p>
            <a:r>
              <a:rPr lang="en-US" dirty="0"/>
              <a:t>Innovations in Nuclear Supported Clean Energy Systems</a:t>
            </a:r>
          </a:p>
        </p:txBody>
      </p:sp>
      <p:pic>
        <p:nvPicPr>
          <p:cNvPr id="15" name="Picture Placeholder 14" descr="A close up of a sign&#10;&#10;Description automatically generated">
            <a:extLst>
              <a:ext uri="{FF2B5EF4-FFF2-40B4-BE49-F238E27FC236}">
                <a16:creationId xmlns:a16="http://schemas.microsoft.com/office/drawing/2014/main" id="{409CBC23-F5EF-423D-A63C-C582FDCBE8CB}"/>
              </a:ext>
            </a:extLst>
          </p:cNvPr>
          <p:cNvPicPr>
            <a:picLocks noGrp="1" noChangeAspect="1"/>
          </p:cNvPicPr>
          <p:nvPr>
            <p:ph type="pic" sz="quarter" idx="20"/>
          </p:nvPr>
        </p:nvPicPr>
        <p:blipFill>
          <a:blip r:embed="rId2"/>
          <a:srcRect t="12556" b="12556"/>
          <a:stretch>
            <a:fillRect/>
          </a:stretch>
        </p:blipFill>
        <p:spPr/>
      </p:pic>
      <p:pic>
        <p:nvPicPr>
          <p:cNvPr id="13" name="Picture Placeholder 12" descr="A picture containing person, indoor, person, person&#10;&#10;Description automatically generated">
            <a:extLst>
              <a:ext uri="{FF2B5EF4-FFF2-40B4-BE49-F238E27FC236}">
                <a16:creationId xmlns:a16="http://schemas.microsoft.com/office/drawing/2014/main" id="{9093E8B1-758F-457F-B819-DFBF95B8EDB4}"/>
              </a:ext>
            </a:extLst>
          </p:cNvPr>
          <p:cNvPicPr>
            <a:picLocks noGrp="1" noChangeAspect="1"/>
          </p:cNvPicPr>
          <p:nvPr>
            <p:ph type="pic" sz="quarter" idx="21"/>
          </p:nvPr>
        </p:nvPicPr>
        <p:blipFill>
          <a:blip r:embed="rId3"/>
          <a:srcRect t="7638" b="7638"/>
          <a:stretch>
            <a:fillRect/>
          </a:stretch>
        </p:blipFill>
        <p:spPr/>
      </p:pic>
      <p:pic>
        <p:nvPicPr>
          <p:cNvPr id="21" name="Picture Placeholder 20" descr="A picture containing colorful, television, person, standing&#10;&#10;Description automatically generated">
            <a:extLst>
              <a:ext uri="{FF2B5EF4-FFF2-40B4-BE49-F238E27FC236}">
                <a16:creationId xmlns:a16="http://schemas.microsoft.com/office/drawing/2014/main" id="{D917523E-B1F6-44C8-BF39-0EB771C2E2D9}"/>
              </a:ext>
            </a:extLst>
          </p:cNvPr>
          <p:cNvPicPr>
            <a:picLocks noGrp="1" noChangeAspect="1"/>
          </p:cNvPicPr>
          <p:nvPr>
            <p:ph type="pic" sz="quarter" idx="22"/>
          </p:nvPr>
        </p:nvPicPr>
        <p:blipFill>
          <a:blip r:embed="rId4"/>
          <a:srcRect l="15446" r="15446"/>
          <a:stretch>
            <a:fillRect/>
          </a:stretch>
        </p:blipFill>
        <p:spPr/>
      </p:pic>
      <p:sp>
        <p:nvSpPr>
          <p:cNvPr id="8" name="Text Placeholder 7">
            <a:extLst>
              <a:ext uri="{FF2B5EF4-FFF2-40B4-BE49-F238E27FC236}">
                <a16:creationId xmlns:a16="http://schemas.microsoft.com/office/drawing/2014/main" id="{69F63AA5-048E-DD4F-83DB-2D68E7B2C6F6}"/>
              </a:ext>
            </a:extLst>
          </p:cNvPr>
          <p:cNvSpPr>
            <a:spLocks noGrp="1"/>
          </p:cNvSpPr>
          <p:nvPr>
            <p:ph type="body" sz="quarter" idx="25"/>
          </p:nvPr>
        </p:nvSpPr>
        <p:spPr>
          <a:xfrm>
            <a:off x="8484471" y="1331913"/>
            <a:ext cx="2952113" cy="1392237"/>
          </a:xfrm>
        </p:spPr>
        <p:txBody>
          <a:bodyPr/>
          <a:lstStyle/>
          <a:p>
            <a:r>
              <a:rPr lang="en-US" b="0" dirty="0"/>
              <a:t>August 17, 2021</a:t>
            </a:r>
          </a:p>
          <a:p>
            <a:pPr>
              <a:spcBef>
                <a:spcPts val="2000"/>
              </a:spcBef>
            </a:pPr>
            <a:r>
              <a:rPr lang="en-US" sz="1800" dirty="0"/>
              <a:t>Dr. Richard Boardman</a:t>
            </a:r>
          </a:p>
          <a:p>
            <a:pPr>
              <a:spcBef>
                <a:spcPts val="0"/>
              </a:spcBef>
            </a:pPr>
            <a:r>
              <a:rPr lang="en-US" sz="1600" b="0" i="1" dirty="0"/>
              <a:t>Light Water Reactor Sustainability Pathway Lead for Flexible Plant Operations and Generation</a:t>
            </a:r>
          </a:p>
          <a:p>
            <a:pPr>
              <a:spcBef>
                <a:spcPts val="2000"/>
              </a:spcBef>
            </a:pPr>
            <a:r>
              <a:rPr lang="en-US" sz="1800" dirty="0"/>
              <a:t>Dr. Shannon Bragg-Sitton</a:t>
            </a:r>
          </a:p>
          <a:p>
            <a:pPr>
              <a:spcBef>
                <a:spcPts val="0"/>
              </a:spcBef>
            </a:pPr>
            <a:r>
              <a:rPr lang="en-US" sz="1800" i="1" dirty="0"/>
              <a:t>N</a:t>
            </a:r>
            <a:r>
              <a:rPr lang="en-US" sz="1600" b="0" i="1" dirty="0"/>
              <a:t>ational Technical Director- NE Integrated Energy Systems</a:t>
            </a:r>
            <a:endParaRPr lang="en-US" sz="1800" b="0" i="1" dirty="0"/>
          </a:p>
        </p:txBody>
      </p:sp>
      <p:sp>
        <p:nvSpPr>
          <p:cNvPr id="9" name="Text Placeholder 7">
            <a:extLst>
              <a:ext uri="{FF2B5EF4-FFF2-40B4-BE49-F238E27FC236}">
                <a16:creationId xmlns:a16="http://schemas.microsoft.com/office/drawing/2014/main" id="{24228A58-FD5B-4708-B577-5FCD4ED1A8C4}"/>
              </a:ext>
            </a:extLst>
          </p:cNvPr>
          <p:cNvSpPr txBox="1">
            <a:spLocks/>
          </p:cNvSpPr>
          <p:nvPr/>
        </p:nvSpPr>
        <p:spPr>
          <a:xfrm>
            <a:off x="264369" y="6242180"/>
            <a:ext cx="4624872" cy="393576"/>
          </a:xfrm>
          <a:prstGeom prst="rect">
            <a:avLst/>
          </a:prstGeom>
          <a:effectLst>
            <a:outerShdw blurRad="50800" dist="38100" dir="2700000" algn="tl" rotWithShape="0">
              <a:prstClr val="black">
                <a:alpha val="40000"/>
              </a:prstClr>
            </a:outerShdw>
          </a:effectLst>
        </p:spPr>
        <p:txBody>
          <a:bodyPr vert="horz" lIns="0" tIns="0" rIns="0" bIns="0" rtlCol="0" anchor="b" anchorCtr="0">
            <a:noAutofit/>
          </a:bodyPr>
          <a:lstStyle>
            <a:lvl1pPr marL="7938" indent="0" algn="l" defTabSz="914400" rtl="0" eaLnBrk="1" latinLnBrk="0" hangingPunct="1">
              <a:lnSpc>
                <a:spcPct val="90000"/>
              </a:lnSpc>
              <a:spcBef>
                <a:spcPts val="1000"/>
              </a:spcBef>
              <a:buClr>
                <a:schemeClr val="bg2"/>
              </a:buClr>
              <a:buFontTx/>
              <a:buNone/>
              <a:tabLst/>
              <a:defRPr sz="20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bg2"/>
              </a:buClr>
              <a:buFontTx/>
              <a:buNone/>
              <a:defRPr sz="2200" b="0" i="0" kern="1200">
                <a:solidFill>
                  <a:schemeClr val="bg1"/>
                </a:solidFill>
                <a:latin typeface="Myriad Pro Condensed" panose="020B0506030403020204" pitchFamily="34" charset="0"/>
                <a:ea typeface="+mn-ea"/>
                <a:cs typeface="Arial" panose="020B0604020202020204" pitchFamily="34" charset="0"/>
              </a:defRPr>
            </a:lvl2pPr>
            <a:lvl3pPr marL="7938" indent="0" algn="l" defTabSz="914400" rtl="0" eaLnBrk="1" latinLnBrk="0" hangingPunct="1">
              <a:lnSpc>
                <a:spcPct val="90000"/>
              </a:lnSpc>
              <a:spcBef>
                <a:spcPts val="500"/>
              </a:spcBef>
              <a:buClr>
                <a:schemeClr val="bg2"/>
              </a:buClr>
              <a:buFontTx/>
              <a:buNone/>
              <a:tabLst/>
              <a:defRPr sz="2000" b="0"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bg2"/>
              </a:buClr>
              <a:buFontTx/>
              <a:buNone/>
              <a:defRPr sz="2000" b="0" i="0" kern="1200">
                <a:solidFill>
                  <a:schemeClr val="bg1"/>
                </a:solidFill>
                <a:latin typeface="Myriad Pro Condensed" panose="020B0506030403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bg2"/>
              </a:buClr>
              <a:buFontTx/>
              <a:buNone/>
              <a:defRPr sz="2000" b="0" i="0" kern="1200">
                <a:solidFill>
                  <a:schemeClr val="bg1"/>
                </a:solidFill>
                <a:latin typeface="Myriad Pro Condensed" panose="020B0506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90000"/>
              </a:lnSpc>
              <a:spcBef>
                <a:spcPts val="1000"/>
              </a:spcBef>
              <a:spcAft>
                <a:spcPts val="0"/>
              </a:spcAft>
              <a:buClr>
                <a:srgbClr val="E7E6E6"/>
              </a:buClr>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5" name="Picture 2" descr="Advanced Nuclear Small Modular Reactors Idaho National Laboratory">
            <a:extLst>
              <a:ext uri="{FF2B5EF4-FFF2-40B4-BE49-F238E27FC236}">
                <a16:creationId xmlns:a16="http://schemas.microsoft.com/office/drawing/2014/main" id="{D9EA3DDE-C704-4CB9-A6AE-9693887F1246}"/>
              </a:ext>
            </a:extLst>
          </p:cNvPr>
          <p:cNvPicPr>
            <a:picLocks noGrp="1" noChangeAspect="1" noChangeArrowheads="1"/>
          </p:cNvPicPr>
          <p:nvPr>
            <p:ph type="pic" sz="quarter" idx="23"/>
          </p:nvPr>
        </p:nvPicPr>
        <p:blipFill rotWithShape="1">
          <a:blip r:embed="rId5">
            <a:extLst>
              <a:ext uri="{28A0092B-C50C-407E-A947-70E740481C1C}">
                <a14:useLocalDpi xmlns:a14="http://schemas.microsoft.com/office/drawing/2010/main" val="0"/>
              </a:ext>
            </a:extLst>
          </a:blip>
          <a:srcRect l="5423" r="542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833B5A3-765E-144D-AE79-C130CFFD5EA1}"/>
              </a:ext>
            </a:extLst>
          </p:cNvPr>
          <p:cNvSpPr/>
          <p:nvPr/>
        </p:nvSpPr>
        <p:spPr>
          <a:xfrm>
            <a:off x="4062873" y="0"/>
            <a:ext cx="2291890" cy="3047999"/>
          </a:xfrm>
          <a:prstGeom prst="rect">
            <a:avLst/>
          </a:prstGeom>
          <a:gradFill>
            <a:gsLst>
              <a:gs pos="0">
                <a:schemeClr val="tx2"/>
              </a:gs>
              <a:gs pos="100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F28A25F3-AEFD-484B-AE39-93932DDDAE41}"/>
              </a:ext>
            </a:extLst>
          </p:cNvPr>
          <p:cNvPicPr>
            <a:picLocks noChangeAspect="1"/>
          </p:cNvPicPr>
          <p:nvPr/>
        </p:nvPicPr>
        <p:blipFill>
          <a:blip r:embed="rId6"/>
          <a:stretch>
            <a:fillRect/>
          </a:stretch>
        </p:blipFill>
        <p:spPr>
          <a:xfrm>
            <a:off x="4376840" y="93530"/>
            <a:ext cx="1629390" cy="2888463"/>
          </a:xfrm>
          <a:prstGeom prst="rect">
            <a:avLst/>
          </a:prstGeom>
        </p:spPr>
      </p:pic>
    </p:spTree>
    <p:extLst>
      <p:ext uri="{BB962C8B-B14F-4D97-AF65-F5344CB8AC3E}">
        <p14:creationId xmlns:p14="http://schemas.microsoft.com/office/powerpoint/2010/main" val="4114092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681B50FC-4098-4BA7-85C0-705DA67ED52F}"/>
              </a:ext>
            </a:extLst>
          </p:cNvPr>
          <p:cNvGrpSpPr/>
          <p:nvPr/>
        </p:nvGrpSpPr>
        <p:grpSpPr>
          <a:xfrm rot="7497200">
            <a:off x="7692365" y="2370257"/>
            <a:ext cx="2018552" cy="1389175"/>
            <a:chOff x="4496927" y="2287342"/>
            <a:chExt cx="2018552" cy="1389175"/>
          </a:xfrm>
        </p:grpSpPr>
        <p:sp>
          <p:nvSpPr>
            <p:cNvPr id="92" name="Arrow: Right 91">
              <a:extLst>
                <a:ext uri="{FF2B5EF4-FFF2-40B4-BE49-F238E27FC236}">
                  <a16:creationId xmlns:a16="http://schemas.microsoft.com/office/drawing/2014/main" id="{3457D818-8BB4-45B1-9576-A5FAE27746E8}"/>
                </a:ext>
              </a:extLst>
            </p:cNvPr>
            <p:cNvSpPr/>
            <p:nvPr/>
          </p:nvSpPr>
          <p:spPr>
            <a:xfrm rot="1626148">
              <a:off x="5915436" y="3093296"/>
              <a:ext cx="600043" cy="58322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Trapezoid 78">
              <a:extLst>
                <a:ext uri="{FF2B5EF4-FFF2-40B4-BE49-F238E27FC236}">
                  <a16:creationId xmlns:a16="http://schemas.microsoft.com/office/drawing/2014/main" id="{FD9962EF-4EDE-4926-9D47-4971E7FE7B0E}"/>
                </a:ext>
              </a:extLst>
            </p:cNvPr>
            <p:cNvSpPr/>
            <p:nvPr/>
          </p:nvSpPr>
          <p:spPr>
            <a:xfrm rot="7036634">
              <a:off x="4727129" y="2057140"/>
              <a:ext cx="1372538" cy="1832942"/>
            </a:xfrm>
            <a:custGeom>
              <a:avLst/>
              <a:gdLst>
                <a:gd name="connsiteX0" fmla="*/ 0 w 1372538"/>
                <a:gd name="connsiteY0" fmla="*/ 1667861 h 1667861"/>
                <a:gd name="connsiteX1" fmla="*/ 343135 w 1372538"/>
                <a:gd name="connsiteY1" fmla="*/ 0 h 1667861"/>
                <a:gd name="connsiteX2" fmla="*/ 1029404 w 1372538"/>
                <a:gd name="connsiteY2" fmla="*/ 0 h 1667861"/>
                <a:gd name="connsiteX3" fmla="*/ 1372538 w 1372538"/>
                <a:gd name="connsiteY3" fmla="*/ 1667861 h 1667861"/>
                <a:gd name="connsiteX4" fmla="*/ 0 w 1372538"/>
                <a:gd name="connsiteY4" fmla="*/ 1667861 h 1667861"/>
                <a:gd name="connsiteX0" fmla="*/ 0 w 1372538"/>
                <a:gd name="connsiteY0" fmla="*/ 1832942 h 1832942"/>
                <a:gd name="connsiteX1" fmla="*/ 343135 w 1372538"/>
                <a:gd name="connsiteY1" fmla="*/ 165081 h 1832942"/>
                <a:gd name="connsiteX2" fmla="*/ 836502 w 1372538"/>
                <a:gd name="connsiteY2" fmla="*/ 0 h 1832942"/>
                <a:gd name="connsiteX3" fmla="*/ 1372538 w 1372538"/>
                <a:gd name="connsiteY3" fmla="*/ 1832942 h 1832942"/>
                <a:gd name="connsiteX4" fmla="*/ 0 w 1372538"/>
                <a:gd name="connsiteY4" fmla="*/ 1832942 h 1832942"/>
                <a:gd name="connsiteX0" fmla="*/ 0 w 1372538"/>
                <a:gd name="connsiteY0" fmla="*/ 1832942 h 1832942"/>
                <a:gd name="connsiteX1" fmla="*/ 547643 w 1372538"/>
                <a:gd name="connsiteY1" fmla="*/ 10638 h 1832942"/>
                <a:gd name="connsiteX2" fmla="*/ 836502 w 1372538"/>
                <a:gd name="connsiteY2" fmla="*/ 0 h 1832942"/>
                <a:gd name="connsiteX3" fmla="*/ 1372538 w 1372538"/>
                <a:gd name="connsiteY3" fmla="*/ 1832942 h 1832942"/>
                <a:gd name="connsiteX4" fmla="*/ 0 w 1372538"/>
                <a:gd name="connsiteY4" fmla="*/ 1832942 h 1832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538" h="1832942">
                  <a:moveTo>
                    <a:pt x="0" y="1832942"/>
                  </a:moveTo>
                  <a:lnTo>
                    <a:pt x="547643" y="10638"/>
                  </a:lnTo>
                  <a:lnTo>
                    <a:pt x="836502" y="0"/>
                  </a:lnTo>
                  <a:lnTo>
                    <a:pt x="1372538" y="1832942"/>
                  </a:lnTo>
                  <a:lnTo>
                    <a:pt x="0" y="183294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1" name="Group 80">
            <a:extLst>
              <a:ext uri="{FF2B5EF4-FFF2-40B4-BE49-F238E27FC236}">
                <a16:creationId xmlns:a16="http://schemas.microsoft.com/office/drawing/2014/main" id="{4910A6AB-7C0C-41A3-A0A0-E148F128E5AB}"/>
              </a:ext>
            </a:extLst>
          </p:cNvPr>
          <p:cNvGrpSpPr/>
          <p:nvPr/>
        </p:nvGrpSpPr>
        <p:grpSpPr>
          <a:xfrm>
            <a:off x="4496927" y="2287342"/>
            <a:ext cx="2018552" cy="1389175"/>
            <a:chOff x="4496927" y="2287342"/>
            <a:chExt cx="2018552" cy="1389175"/>
          </a:xfrm>
        </p:grpSpPr>
        <p:sp>
          <p:nvSpPr>
            <p:cNvPr id="77" name="Arrow: Right 76">
              <a:extLst>
                <a:ext uri="{FF2B5EF4-FFF2-40B4-BE49-F238E27FC236}">
                  <a16:creationId xmlns:a16="http://schemas.microsoft.com/office/drawing/2014/main" id="{B6164000-99C0-480D-AEBE-777B872EF868}"/>
                </a:ext>
              </a:extLst>
            </p:cNvPr>
            <p:cNvSpPr/>
            <p:nvPr/>
          </p:nvSpPr>
          <p:spPr>
            <a:xfrm rot="1626148">
              <a:off x="5915436" y="3093296"/>
              <a:ext cx="600043" cy="583221"/>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Trapezoid 78">
              <a:extLst>
                <a:ext uri="{FF2B5EF4-FFF2-40B4-BE49-F238E27FC236}">
                  <a16:creationId xmlns:a16="http://schemas.microsoft.com/office/drawing/2014/main" id="{B3AC54BD-EB60-4F91-9DEE-4CFB82B5D376}"/>
                </a:ext>
              </a:extLst>
            </p:cNvPr>
            <p:cNvSpPr/>
            <p:nvPr/>
          </p:nvSpPr>
          <p:spPr>
            <a:xfrm rot="7036634">
              <a:off x="4727129" y="2057140"/>
              <a:ext cx="1372538" cy="1832942"/>
            </a:xfrm>
            <a:custGeom>
              <a:avLst/>
              <a:gdLst>
                <a:gd name="connsiteX0" fmla="*/ 0 w 1372538"/>
                <a:gd name="connsiteY0" fmla="*/ 1667861 h 1667861"/>
                <a:gd name="connsiteX1" fmla="*/ 343135 w 1372538"/>
                <a:gd name="connsiteY1" fmla="*/ 0 h 1667861"/>
                <a:gd name="connsiteX2" fmla="*/ 1029404 w 1372538"/>
                <a:gd name="connsiteY2" fmla="*/ 0 h 1667861"/>
                <a:gd name="connsiteX3" fmla="*/ 1372538 w 1372538"/>
                <a:gd name="connsiteY3" fmla="*/ 1667861 h 1667861"/>
                <a:gd name="connsiteX4" fmla="*/ 0 w 1372538"/>
                <a:gd name="connsiteY4" fmla="*/ 1667861 h 1667861"/>
                <a:gd name="connsiteX0" fmla="*/ 0 w 1372538"/>
                <a:gd name="connsiteY0" fmla="*/ 1832942 h 1832942"/>
                <a:gd name="connsiteX1" fmla="*/ 343135 w 1372538"/>
                <a:gd name="connsiteY1" fmla="*/ 165081 h 1832942"/>
                <a:gd name="connsiteX2" fmla="*/ 836502 w 1372538"/>
                <a:gd name="connsiteY2" fmla="*/ 0 h 1832942"/>
                <a:gd name="connsiteX3" fmla="*/ 1372538 w 1372538"/>
                <a:gd name="connsiteY3" fmla="*/ 1832942 h 1832942"/>
                <a:gd name="connsiteX4" fmla="*/ 0 w 1372538"/>
                <a:gd name="connsiteY4" fmla="*/ 1832942 h 1832942"/>
                <a:gd name="connsiteX0" fmla="*/ 0 w 1372538"/>
                <a:gd name="connsiteY0" fmla="*/ 1832942 h 1832942"/>
                <a:gd name="connsiteX1" fmla="*/ 547643 w 1372538"/>
                <a:gd name="connsiteY1" fmla="*/ 10638 h 1832942"/>
                <a:gd name="connsiteX2" fmla="*/ 836502 w 1372538"/>
                <a:gd name="connsiteY2" fmla="*/ 0 h 1832942"/>
                <a:gd name="connsiteX3" fmla="*/ 1372538 w 1372538"/>
                <a:gd name="connsiteY3" fmla="*/ 1832942 h 1832942"/>
                <a:gd name="connsiteX4" fmla="*/ 0 w 1372538"/>
                <a:gd name="connsiteY4" fmla="*/ 1832942 h 1832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538" h="1832942">
                  <a:moveTo>
                    <a:pt x="0" y="1832942"/>
                  </a:moveTo>
                  <a:lnTo>
                    <a:pt x="547643" y="10638"/>
                  </a:lnTo>
                  <a:lnTo>
                    <a:pt x="836502" y="0"/>
                  </a:lnTo>
                  <a:lnTo>
                    <a:pt x="1372538" y="1832942"/>
                  </a:lnTo>
                  <a:lnTo>
                    <a:pt x="0" y="183294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4" name="Oval 93">
            <a:extLst>
              <a:ext uri="{FF2B5EF4-FFF2-40B4-BE49-F238E27FC236}">
                <a16:creationId xmlns:a16="http://schemas.microsoft.com/office/drawing/2014/main" id="{18B4D4D3-2CC7-4E92-925D-C24EB245E786}"/>
              </a:ext>
            </a:extLst>
          </p:cNvPr>
          <p:cNvSpPr/>
          <p:nvPr/>
        </p:nvSpPr>
        <p:spPr>
          <a:xfrm>
            <a:off x="3902627" y="3823918"/>
            <a:ext cx="6583680" cy="246888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17E5F1FD-A63E-4E53-B4F9-7739111F79C8}"/>
              </a:ext>
            </a:extLst>
          </p:cNvPr>
          <p:cNvSpPr/>
          <p:nvPr/>
        </p:nvSpPr>
        <p:spPr>
          <a:xfrm>
            <a:off x="3010372" y="1114199"/>
            <a:ext cx="3200400" cy="3200400"/>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a:softEdge rad="635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2FE07C68-C6EC-4E2B-B9A6-D9C6492E003C}"/>
              </a:ext>
            </a:extLst>
          </p:cNvPr>
          <p:cNvSpPr/>
          <p:nvPr/>
        </p:nvSpPr>
        <p:spPr>
          <a:xfrm>
            <a:off x="8231880" y="1258175"/>
            <a:ext cx="3200400" cy="3200400"/>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4A0BD04-B0C8-984A-A94A-1B5BC7A7BA25}"/>
              </a:ext>
            </a:extLst>
          </p:cNvPr>
          <p:cNvSpPr>
            <a:spLocks noGrp="1"/>
          </p:cNvSpPr>
          <p:nvPr>
            <p:ph type="title"/>
          </p:nvPr>
        </p:nvSpPr>
        <p:spPr>
          <a:xfrm>
            <a:off x="938151" y="498968"/>
            <a:ext cx="10415648" cy="1008797"/>
          </a:xfrm>
        </p:spPr>
        <p:txBody>
          <a:bodyPr/>
          <a:lstStyle/>
          <a:p>
            <a:r>
              <a:rPr lang="en-US"/>
              <a:t>Transforming the energy paradigm</a:t>
            </a:r>
          </a:p>
        </p:txBody>
      </p:sp>
      <p:cxnSp>
        <p:nvCxnSpPr>
          <p:cNvPr id="10" name="Straight Connector 9">
            <a:extLst>
              <a:ext uri="{FF2B5EF4-FFF2-40B4-BE49-F238E27FC236}">
                <a16:creationId xmlns:a16="http://schemas.microsoft.com/office/drawing/2014/main" id="{F9A742FB-DAF8-4F49-A097-88B83AECD599}"/>
              </a:ext>
            </a:extLst>
          </p:cNvPr>
          <p:cNvCxnSpPr>
            <a:cxnSpLocks/>
          </p:cNvCxnSpPr>
          <p:nvPr/>
        </p:nvCxnSpPr>
        <p:spPr bwMode="auto">
          <a:xfrm>
            <a:off x="2900852" y="1929273"/>
            <a:ext cx="0" cy="3810233"/>
          </a:xfrm>
          <a:prstGeom prst="line">
            <a:avLst/>
          </a:prstGeom>
          <a:solidFill>
            <a:schemeClr val="accent1"/>
          </a:solidFill>
          <a:ln w="19050" cap="flat" cmpd="sng" algn="ctr">
            <a:gradFill>
              <a:gsLst>
                <a:gs pos="50000">
                  <a:schemeClr val="tx2">
                    <a:lumMod val="75000"/>
                    <a:alpha val="76000"/>
                  </a:schemeClr>
                </a:gs>
                <a:gs pos="2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a:effectLst/>
        </p:spPr>
      </p:cxnSp>
      <p:sp>
        <p:nvSpPr>
          <p:cNvPr id="16" name="TextBox 15">
            <a:extLst>
              <a:ext uri="{FF2B5EF4-FFF2-40B4-BE49-F238E27FC236}">
                <a16:creationId xmlns:a16="http://schemas.microsoft.com/office/drawing/2014/main" id="{BCCEC8D5-3C67-344F-8EC2-B987C6A13738}"/>
              </a:ext>
            </a:extLst>
          </p:cNvPr>
          <p:cNvSpPr txBox="1"/>
          <p:nvPr/>
        </p:nvSpPr>
        <p:spPr>
          <a:xfrm>
            <a:off x="2829988" y="1086047"/>
            <a:ext cx="91533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EC423"/>
                </a:solidFill>
                <a:effectLst/>
                <a:uLnTx/>
                <a:uFillTx/>
                <a:latin typeface="Arial" panose="020B0604020202020204" pitchFamily="34" charset="0"/>
                <a:ea typeface="ＭＳ Ｐゴシック" charset="-128"/>
                <a:cs typeface="Arial" panose="020B0604020202020204" pitchFamily="34" charset="0"/>
              </a:rPr>
              <a:t>Future Energy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Integrated grid system leverages contributions from nuclear fission beyond electricity</a:t>
            </a:r>
          </a:p>
        </p:txBody>
      </p:sp>
      <p:cxnSp>
        <p:nvCxnSpPr>
          <p:cNvPr id="5" name="Straight Arrow Connector 4">
            <a:extLst>
              <a:ext uri="{FF2B5EF4-FFF2-40B4-BE49-F238E27FC236}">
                <a16:creationId xmlns:a16="http://schemas.microsoft.com/office/drawing/2014/main" id="{F1BA86CA-F3AB-EB42-882A-B3E7E65DB965}"/>
              </a:ext>
            </a:extLst>
          </p:cNvPr>
          <p:cNvCxnSpPr>
            <a:cxnSpLocks/>
          </p:cNvCxnSpPr>
          <p:nvPr/>
        </p:nvCxnSpPr>
        <p:spPr bwMode="auto">
          <a:xfrm>
            <a:off x="1541816" y="2904580"/>
            <a:ext cx="0" cy="289894"/>
          </a:xfrm>
          <a:prstGeom prst="straightConnector1">
            <a:avLst/>
          </a:prstGeom>
          <a:solidFill>
            <a:schemeClr val="accent1"/>
          </a:solidFill>
          <a:ln w="28575" cap="flat" cmpd="sng" algn="ctr">
            <a:solidFill>
              <a:schemeClr val="tx2"/>
            </a:solidFill>
            <a:prstDash val="solid"/>
            <a:round/>
            <a:headEnd type="none" w="med" len="med"/>
            <a:tailEnd type="triangle" w="lg" len="med"/>
          </a:ln>
          <a:effectLst/>
        </p:spPr>
      </p:cxnSp>
      <p:cxnSp>
        <p:nvCxnSpPr>
          <p:cNvPr id="6" name="Straight Arrow Connector 5">
            <a:extLst>
              <a:ext uri="{FF2B5EF4-FFF2-40B4-BE49-F238E27FC236}">
                <a16:creationId xmlns:a16="http://schemas.microsoft.com/office/drawing/2014/main" id="{9D1B9A52-95DF-DC4A-8871-73A4213A242A}"/>
              </a:ext>
            </a:extLst>
          </p:cNvPr>
          <p:cNvCxnSpPr>
            <a:cxnSpLocks/>
          </p:cNvCxnSpPr>
          <p:nvPr/>
        </p:nvCxnSpPr>
        <p:spPr bwMode="auto">
          <a:xfrm flipV="1">
            <a:off x="1545418" y="4517744"/>
            <a:ext cx="239" cy="236829"/>
          </a:xfrm>
          <a:prstGeom prst="straightConnector1">
            <a:avLst/>
          </a:prstGeom>
          <a:solidFill>
            <a:schemeClr val="accent1"/>
          </a:solidFill>
          <a:ln w="28575" cap="flat" cmpd="sng" algn="ctr">
            <a:solidFill>
              <a:schemeClr val="tx2"/>
            </a:solidFill>
            <a:prstDash val="solid"/>
            <a:round/>
            <a:headEnd type="none" w="med" len="med"/>
            <a:tailEnd type="triangle" w="lg" len="med"/>
          </a:ln>
          <a:effectLst/>
        </p:spPr>
      </p:cxnSp>
      <p:pic>
        <p:nvPicPr>
          <p:cNvPr id="7" name="Picture 6" descr="Nuclear_Power_04.png">
            <a:extLst>
              <a:ext uri="{FF2B5EF4-FFF2-40B4-BE49-F238E27FC236}">
                <a16:creationId xmlns:a16="http://schemas.microsoft.com/office/drawing/2014/main" id="{65C8FE17-549C-F841-BBB2-D91607C159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5305" y="2024030"/>
            <a:ext cx="953023" cy="951722"/>
          </a:xfrm>
          <a:prstGeom prst="rect">
            <a:avLst/>
          </a:prstGeom>
          <a:ln>
            <a:noFill/>
          </a:ln>
          <a:effectLst>
            <a:outerShdw blurRad="50800" dist="38100" dir="2700000" algn="tl" rotWithShape="0">
              <a:prstClr val="black">
                <a:alpha val="40000"/>
              </a:prstClr>
            </a:outerShdw>
          </a:effectLst>
        </p:spPr>
      </p:pic>
      <p:pic>
        <p:nvPicPr>
          <p:cNvPr id="8" name="Picture 7" descr="Transmission_Lines.png">
            <a:extLst>
              <a:ext uri="{FF2B5EF4-FFF2-40B4-BE49-F238E27FC236}">
                <a16:creationId xmlns:a16="http://schemas.microsoft.com/office/drawing/2014/main" id="{90716FA8-C5D4-9849-A546-D318C4BC31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151" y="3289906"/>
            <a:ext cx="1189652" cy="1189652"/>
          </a:xfrm>
          <a:prstGeom prst="rect">
            <a:avLst/>
          </a:prstGeom>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518EA09A-0854-D840-A333-C22D4D53E734}"/>
              </a:ext>
            </a:extLst>
          </p:cNvPr>
          <p:cNvSpPr txBox="1"/>
          <p:nvPr/>
        </p:nvSpPr>
        <p:spPr>
          <a:xfrm>
            <a:off x="513063" y="1091260"/>
            <a:ext cx="22878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EC423"/>
                </a:solidFill>
                <a:effectLst/>
                <a:uLnTx/>
                <a:uFillTx/>
                <a:latin typeface="Arial" panose="020B0604020202020204" pitchFamily="34" charset="0"/>
                <a:ea typeface="ＭＳ Ｐゴシック" charset="-128"/>
                <a:cs typeface="Arial" panose="020B0604020202020204" pitchFamily="34" charset="0"/>
              </a:rPr>
              <a:t>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Electricity-only focus</a:t>
            </a:r>
          </a:p>
        </p:txBody>
      </p:sp>
      <p:pic>
        <p:nvPicPr>
          <p:cNvPr id="45" name="Picture 44">
            <a:extLst>
              <a:ext uri="{FF2B5EF4-FFF2-40B4-BE49-F238E27FC236}">
                <a16:creationId xmlns:a16="http://schemas.microsoft.com/office/drawing/2014/main" id="{80030DFD-7DF5-9C45-9331-143A32F62EC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1916" y="4693909"/>
            <a:ext cx="939800" cy="939800"/>
          </a:xfrm>
          <a:prstGeom prst="rect">
            <a:avLst/>
          </a:prstGeom>
          <a:effectLst>
            <a:outerShdw blurRad="50800" dist="38100" dir="2700000" algn="tl" rotWithShape="0">
              <a:prstClr val="black">
                <a:alpha val="43000"/>
              </a:prstClr>
            </a:outerShdw>
          </a:effectLst>
        </p:spPr>
      </p:pic>
      <p:pic>
        <p:nvPicPr>
          <p:cNvPr id="18" name="Picture 17" descr="Chemical_Products.png">
            <a:extLst>
              <a:ext uri="{FF2B5EF4-FFF2-40B4-BE49-F238E27FC236}">
                <a16:creationId xmlns:a16="http://schemas.microsoft.com/office/drawing/2014/main" id="{163E1BE5-485B-1A49-A965-E8DFAB72B8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80662" y="5094945"/>
            <a:ext cx="899410" cy="899410"/>
          </a:xfrm>
          <a:prstGeom prst="ellipse">
            <a:avLst/>
          </a:prstGeom>
          <a:ln w="38100">
            <a:solidFill>
              <a:schemeClr val="accent1"/>
            </a:solidFill>
          </a:ln>
          <a:effectLst/>
        </p:spPr>
      </p:pic>
      <p:pic>
        <p:nvPicPr>
          <p:cNvPr id="19" name="Picture 18" descr="Water.png">
            <a:extLst>
              <a:ext uri="{FF2B5EF4-FFF2-40B4-BE49-F238E27FC236}">
                <a16:creationId xmlns:a16="http://schemas.microsoft.com/office/drawing/2014/main" id="{590A43D7-2238-4B43-BA1D-FB34B24E9A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66100" y="4677891"/>
            <a:ext cx="900638" cy="899410"/>
          </a:xfrm>
          <a:prstGeom prst="ellipse">
            <a:avLst/>
          </a:prstGeom>
          <a:ln w="38100">
            <a:solidFill>
              <a:schemeClr val="accent1"/>
            </a:solidFill>
          </a:ln>
          <a:effectLst/>
        </p:spPr>
      </p:pic>
      <p:pic>
        <p:nvPicPr>
          <p:cNvPr id="20" name="Picture 19" descr="Hydrogen.png">
            <a:extLst>
              <a:ext uri="{FF2B5EF4-FFF2-40B4-BE49-F238E27FC236}">
                <a16:creationId xmlns:a16="http://schemas.microsoft.com/office/drawing/2014/main" id="{0C772838-BFEC-9B4D-B183-DB128352E62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23924" y="4669176"/>
            <a:ext cx="899410" cy="899410"/>
          </a:xfrm>
          <a:prstGeom prst="ellipse">
            <a:avLst/>
          </a:prstGeom>
          <a:ln w="38100">
            <a:solidFill>
              <a:schemeClr val="accent1"/>
            </a:solidFill>
          </a:ln>
          <a:effectLst/>
        </p:spPr>
      </p:pic>
      <p:pic>
        <p:nvPicPr>
          <p:cNvPr id="21" name="Picture 20" descr="Refinery.png">
            <a:extLst>
              <a:ext uri="{FF2B5EF4-FFF2-40B4-BE49-F238E27FC236}">
                <a16:creationId xmlns:a16="http://schemas.microsoft.com/office/drawing/2014/main" id="{AD649571-5B06-3D49-81A4-4C212DCC07A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479930" y="4352141"/>
            <a:ext cx="900638" cy="899410"/>
          </a:xfrm>
          <a:prstGeom prst="ellipse">
            <a:avLst/>
          </a:prstGeom>
          <a:ln w="38100">
            <a:solidFill>
              <a:schemeClr val="accent1"/>
            </a:solidFill>
          </a:ln>
          <a:effectLst/>
        </p:spPr>
      </p:pic>
      <p:pic>
        <p:nvPicPr>
          <p:cNvPr id="22" name="Picture 21" descr="Transmission_Lines.png">
            <a:extLst>
              <a:ext uri="{FF2B5EF4-FFF2-40B4-BE49-F238E27FC236}">
                <a16:creationId xmlns:a16="http://schemas.microsoft.com/office/drawing/2014/main" id="{03A57052-2948-D741-9898-B47E92AE029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524138" y="5041241"/>
            <a:ext cx="899410" cy="899410"/>
          </a:xfrm>
          <a:prstGeom prst="ellipse">
            <a:avLst/>
          </a:prstGeom>
          <a:ln w="38100">
            <a:solidFill>
              <a:schemeClr val="accent1"/>
            </a:solidFill>
          </a:ln>
          <a:effectLst/>
        </p:spPr>
      </p:pic>
      <p:pic>
        <p:nvPicPr>
          <p:cNvPr id="23" name="Picture 22" descr="Wind_Power.png">
            <a:extLst>
              <a:ext uri="{FF2B5EF4-FFF2-40B4-BE49-F238E27FC236}">
                <a16:creationId xmlns:a16="http://schemas.microsoft.com/office/drawing/2014/main" id="{3FE0B4E9-70AD-2841-BC50-B62C5EF6BB1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74540" y="2727458"/>
            <a:ext cx="899410" cy="899410"/>
          </a:xfrm>
          <a:prstGeom prst="ellipse">
            <a:avLst/>
          </a:prstGeom>
          <a:ln w="38100">
            <a:solidFill>
              <a:schemeClr val="bg2"/>
            </a:solidFill>
          </a:ln>
          <a:effectLst/>
        </p:spPr>
      </p:pic>
      <p:pic>
        <p:nvPicPr>
          <p:cNvPr id="24" name="Picture 23" descr="Solar_Power_02.png">
            <a:extLst>
              <a:ext uri="{FF2B5EF4-FFF2-40B4-BE49-F238E27FC236}">
                <a16:creationId xmlns:a16="http://schemas.microsoft.com/office/drawing/2014/main" id="{DED66107-B33E-0749-A0B2-F425BFB02C2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47986" y="1871191"/>
            <a:ext cx="898183" cy="899410"/>
          </a:xfrm>
          <a:prstGeom prst="ellipse">
            <a:avLst/>
          </a:prstGeom>
          <a:ln w="38100">
            <a:solidFill>
              <a:schemeClr val="bg2"/>
            </a:solidFill>
          </a:ln>
          <a:effectLst/>
        </p:spPr>
      </p:pic>
      <p:sp>
        <p:nvSpPr>
          <p:cNvPr id="26" name="TextBox 25">
            <a:extLst>
              <a:ext uri="{FF2B5EF4-FFF2-40B4-BE49-F238E27FC236}">
                <a16:creationId xmlns:a16="http://schemas.microsoft.com/office/drawing/2014/main" id="{151DEB78-7C6B-9647-B8CE-F36C97064EA6}"/>
              </a:ext>
            </a:extLst>
          </p:cNvPr>
          <p:cNvSpPr txBox="1"/>
          <p:nvPr/>
        </p:nvSpPr>
        <p:spPr>
          <a:xfrm>
            <a:off x="4757664" y="6047769"/>
            <a:ext cx="1382262" cy="425758"/>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New chemical processes</a:t>
            </a:r>
          </a:p>
        </p:txBody>
      </p:sp>
      <p:sp>
        <p:nvSpPr>
          <p:cNvPr id="27" name="TextBox 26">
            <a:extLst>
              <a:ext uri="{FF2B5EF4-FFF2-40B4-BE49-F238E27FC236}">
                <a16:creationId xmlns:a16="http://schemas.microsoft.com/office/drawing/2014/main" id="{3FA69AF0-044A-7144-923A-C373898F09E9}"/>
              </a:ext>
            </a:extLst>
          </p:cNvPr>
          <p:cNvSpPr txBox="1"/>
          <p:nvPr/>
        </p:nvSpPr>
        <p:spPr>
          <a:xfrm>
            <a:off x="5951430" y="5652807"/>
            <a:ext cx="1129977" cy="246221"/>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Clean water</a:t>
            </a:r>
          </a:p>
        </p:txBody>
      </p:sp>
      <p:sp>
        <p:nvSpPr>
          <p:cNvPr id="28" name="TextBox 27">
            <a:extLst>
              <a:ext uri="{FF2B5EF4-FFF2-40B4-BE49-F238E27FC236}">
                <a16:creationId xmlns:a16="http://schemas.microsoft.com/office/drawing/2014/main" id="{EC2ACD8A-C968-D943-BE6A-8A9BEDE34F62}"/>
              </a:ext>
            </a:extLst>
          </p:cNvPr>
          <p:cNvSpPr txBox="1"/>
          <p:nvPr/>
        </p:nvSpPr>
        <p:spPr>
          <a:xfrm>
            <a:off x="6813785" y="5617938"/>
            <a:ext cx="1986063" cy="425758"/>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Hydrogen for</a:t>
            </a: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vehicles and industry</a:t>
            </a:r>
          </a:p>
        </p:txBody>
      </p:sp>
      <p:sp>
        <p:nvSpPr>
          <p:cNvPr id="29" name="TextBox 28">
            <a:extLst>
              <a:ext uri="{FF2B5EF4-FFF2-40B4-BE49-F238E27FC236}">
                <a16:creationId xmlns:a16="http://schemas.microsoft.com/office/drawing/2014/main" id="{F4F8DFAE-92A3-EA43-80DE-6B59F9E9BB27}"/>
              </a:ext>
            </a:extLst>
          </p:cNvPr>
          <p:cNvSpPr txBox="1"/>
          <p:nvPr/>
        </p:nvSpPr>
        <p:spPr>
          <a:xfrm>
            <a:off x="9608901" y="5354861"/>
            <a:ext cx="847341" cy="241239"/>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Industry</a:t>
            </a:r>
          </a:p>
        </p:txBody>
      </p:sp>
      <p:pic>
        <p:nvPicPr>
          <p:cNvPr id="34" name="Picture 33" descr="Nuclear_Power_04.png">
            <a:extLst>
              <a:ext uri="{FF2B5EF4-FFF2-40B4-BE49-F238E27FC236}">
                <a16:creationId xmlns:a16="http://schemas.microsoft.com/office/drawing/2014/main" id="{E7B5A4AC-91E1-364B-AE08-712B2C08585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378039" y="1866850"/>
            <a:ext cx="900639" cy="899410"/>
          </a:xfrm>
          <a:prstGeom prst="ellipse">
            <a:avLst/>
          </a:prstGeom>
          <a:ln w="38100">
            <a:solidFill>
              <a:schemeClr val="accent5"/>
            </a:solidFill>
          </a:ln>
          <a:effectLst/>
        </p:spPr>
      </p:pic>
      <p:pic>
        <p:nvPicPr>
          <p:cNvPr id="42" name="Picture 41">
            <a:extLst>
              <a:ext uri="{FF2B5EF4-FFF2-40B4-BE49-F238E27FC236}">
                <a16:creationId xmlns:a16="http://schemas.microsoft.com/office/drawing/2014/main" id="{6DC3F5A7-3F09-1D4A-AEC2-FE38A92328FC}"/>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569691" y="1890946"/>
            <a:ext cx="888840" cy="888840"/>
          </a:xfrm>
          <a:prstGeom prst="ellipse">
            <a:avLst/>
          </a:prstGeom>
          <a:ln w="38100">
            <a:solidFill>
              <a:schemeClr val="accent5"/>
            </a:solidFill>
          </a:ln>
          <a:effectLst/>
        </p:spPr>
      </p:pic>
      <p:pic>
        <p:nvPicPr>
          <p:cNvPr id="43" name="Picture 42">
            <a:extLst>
              <a:ext uri="{FF2B5EF4-FFF2-40B4-BE49-F238E27FC236}">
                <a16:creationId xmlns:a16="http://schemas.microsoft.com/office/drawing/2014/main" id="{D9510254-2344-2547-B51F-26D0D0F109B1}"/>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183673" y="2741888"/>
            <a:ext cx="888840" cy="888840"/>
          </a:xfrm>
          <a:prstGeom prst="ellipse">
            <a:avLst/>
          </a:prstGeom>
          <a:ln w="38100">
            <a:solidFill>
              <a:schemeClr val="accent5"/>
            </a:solidFill>
          </a:ln>
          <a:effectLst/>
        </p:spPr>
      </p:pic>
      <p:pic>
        <p:nvPicPr>
          <p:cNvPr id="44" name="Picture 43">
            <a:extLst>
              <a:ext uri="{FF2B5EF4-FFF2-40B4-BE49-F238E27FC236}">
                <a16:creationId xmlns:a16="http://schemas.microsoft.com/office/drawing/2014/main" id="{A87CFB93-3483-0047-9EA8-F45D34BE1E37}"/>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801695" y="1912835"/>
            <a:ext cx="888840" cy="888840"/>
          </a:xfrm>
          <a:prstGeom prst="ellipse">
            <a:avLst/>
          </a:prstGeom>
          <a:ln w="38100">
            <a:solidFill>
              <a:schemeClr val="bg2"/>
            </a:solidFill>
          </a:ln>
          <a:effectLst/>
        </p:spPr>
      </p:pic>
      <p:pic>
        <p:nvPicPr>
          <p:cNvPr id="47" name="Picture 46" descr="Nuclear_Power_02.png">
            <a:extLst>
              <a:ext uri="{FF2B5EF4-FFF2-40B4-BE49-F238E27FC236}">
                <a16:creationId xmlns:a16="http://schemas.microsoft.com/office/drawing/2014/main" id="{60565580-C15B-1443-9468-190D8275E2D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971443" y="2720645"/>
            <a:ext cx="899410" cy="899410"/>
          </a:xfrm>
          <a:prstGeom prst="ellipse">
            <a:avLst/>
          </a:prstGeom>
          <a:ln w="38100">
            <a:solidFill>
              <a:schemeClr val="accent5"/>
            </a:solidFill>
          </a:ln>
          <a:effectLst/>
        </p:spPr>
      </p:pic>
      <p:sp>
        <p:nvSpPr>
          <p:cNvPr id="48" name="TextBox 47">
            <a:extLst>
              <a:ext uri="{FF2B5EF4-FFF2-40B4-BE49-F238E27FC236}">
                <a16:creationId xmlns:a16="http://schemas.microsoft.com/office/drawing/2014/main" id="{C73F21B7-9D80-2C44-B45E-EA6F66001B0F}"/>
              </a:ext>
            </a:extLst>
          </p:cNvPr>
          <p:cNvSpPr txBox="1"/>
          <p:nvPr/>
        </p:nvSpPr>
        <p:spPr>
          <a:xfrm>
            <a:off x="8573211" y="5998301"/>
            <a:ext cx="938026" cy="235114"/>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Electricity</a:t>
            </a:r>
            <a:endParaRPr kumimoji="0" lang="en-US" sz="14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endParaRPr>
          </a:p>
        </p:txBody>
      </p:sp>
      <p:sp>
        <p:nvSpPr>
          <p:cNvPr id="50" name="Slide Number Placeholder 17">
            <a:extLst>
              <a:ext uri="{FF2B5EF4-FFF2-40B4-BE49-F238E27FC236}">
                <a16:creationId xmlns:a16="http://schemas.microsoft.com/office/drawing/2014/main" id="{CDBD12A0-9DA5-9D48-8598-4171949F70B4}"/>
              </a:ext>
            </a:extLst>
          </p:cNvPr>
          <p:cNvSpPr>
            <a:spLocks noGrp="1"/>
          </p:cNvSpPr>
          <p:nvPr>
            <p:ph type="sldNum" sz="quarter" idx="12"/>
          </p:nvPr>
        </p:nvSpPr>
        <p:spPr>
          <a:xfrm>
            <a:off x="155020" y="6492875"/>
            <a:ext cx="43442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ＭＳ Ｐゴシック"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54" name="TextBox 53">
            <a:extLst>
              <a:ext uri="{FF2B5EF4-FFF2-40B4-BE49-F238E27FC236}">
                <a16:creationId xmlns:a16="http://schemas.microsoft.com/office/drawing/2014/main" id="{D1B2B822-33EC-4985-A7BA-53B0C775CDAD}"/>
              </a:ext>
            </a:extLst>
          </p:cNvPr>
          <p:cNvSpPr txBox="1"/>
          <p:nvPr/>
        </p:nvSpPr>
        <p:spPr>
          <a:xfrm>
            <a:off x="3859145" y="5356082"/>
            <a:ext cx="1129977" cy="259045"/>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Biofuel</a:t>
            </a:r>
          </a:p>
        </p:txBody>
      </p:sp>
      <p:pic>
        <p:nvPicPr>
          <p:cNvPr id="61" name="Picture 60" descr="A picture containing tree, outdoor, truck, road&#10;&#10;Description automatically generated">
            <a:extLst>
              <a:ext uri="{FF2B5EF4-FFF2-40B4-BE49-F238E27FC236}">
                <a16:creationId xmlns:a16="http://schemas.microsoft.com/office/drawing/2014/main" id="{0616FD14-9437-42B1-AA0B-DAC1D2EDFCB4}"/>
              </a:ext>
            </a:extLst>
          </p:cNvPr>
          <p:cNvPicPr>
            <a:picLocks/>
          </p:cNvPicPr>
          <p:nvPr/>
        </p:nvPicPr>
        <p:blipFill>
          <a:blip r:embed="rId18" cstate="hqprint">
            <a:extLst>
              <a:ext uri="{28A0092B-C50C-407E-A947-70E740481C1C}">
                <a14:useLocalDpi xmlns:a14="http://schemas.microsoft.com/office/drawing/2010/main"/>
              </a:ext>
            </a:extLst>
          </a:blip>
          <a:stretch>
            <a:fillRect/>
          </a:stretch>
        </p:blipFill>
        <p:spPr>
          <a:xfrm>
            <a:off x="10505792" y="2748143"/>
            <a:ext cx="914400" cy="914400"/>
          </a:xfrm>
          <a:prstGeom prst="ellipse">
            <a:avLst/>
          </a:prstGeom>
          <a:ln w="38100">
            <a:solidFill>
              <a:schemeClr val="bg2"/>
            </a:solidFill>
          </a:ln>
          <a:effectLst/>
        </p:spPr>
      </p:pic>
      <p:pic>
        <p:nvPicPr>
          <p:cNvPr id="62" name="Picture 61">
            <a:extLst>
              <a:ext uri="{FF2B5EF4-FFF2-40B4-BE49-F238E27FC236}">
                <a16:creationId xmlns:a16="http://schemas.microsoft.com/office/drawing/2014/main" id="{BADB9395-B212-41F8-A5F0-09319BAC1D36}"/>
              </a:ext>
            </a:extLst>
          </p:cNvPr>
          <p:cNvPicPr>
            <a:picLocks/>
          </p:cNvPicPr>
          <p:nvPr/>
        </p:nvPicPr>
        <p:blipFill>
          <a:blip r:embed="rId19" cstate="hqprint">
            <a:extLst>
              <a:ext uri="{28A0092B-C50C-407E-A947-70E740481C1C}">
                <a14:useLocalDpi xmlns:a14="http://schemas.microsoft.com/office/drawing/2010/main"/>
              </a:ext>
            </a:extLst>
          </a:blip>
          <a:stretch>
            <a:fillRect/>
          </a:stretch>
        </p:blipFill>
        <p:spPr>
          <a:xfrm>
            <a:off x="3995118" y="4365827"/>
            <a:ext cx="914400" cy="914400"/>
          </a:xfrm>
          <a:prstGeom prst="ellipse">
            <a:avLst/>
          </a:prstGeom>
          <a:ln w="38100">
            <a:solidFill>
              <a:schemeClr val="accent1"/>
            </a:solidFill>
          </a:ln>
          <a:effectLst/>
        </p:spPr>
      </p:pic>
      <p:sp>
        <p:nvSpPr>
          <p:cNvPr id="56" name="TextBox 55">
            <a:extLst>
              <a:ext uri="{FF2B5EF4-FFF2-40B4-BE49-F238E27FC236}">
                <a16:creationId xmlns:a16="http://schemas.microsoft.com/office/drawing/2014/main" id="{D149B7BA-BACF-4CE4-9581-4D9D72CEA658}"/>
              </a:ext>
            </a:extLst>
          </p:cNvPr>
          <p:cNvSpPr txBox="1"/>
          <p:nvPr/>
        </p:nvSpPr>
        <p:spPr>
          <a:xfrm>
            <a:off x="3356040" y="3682455"/>
            <a:ext cx="2730970" cy="425758"/>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Nuclear reactors from large light water reactors to microreactors</a:t>
            </a:r>
          </a:p>
        </p:txBody>
      </p:sp>
      <p:sp>
        <p:nvSpPr>
          <p:cNvPr id="57" name="TextBox 56">
            <a:extLst>
              <a:ext uri="{FF2B5EF4-FFF2-40B4-BE49-F238E27FC236}">
                <a16:creationId xmlns:a16="http://schemas.microsoft.com/office/drawing/2014/main" id="{655E730E-B71C-4599-86CB-E27AE63567EA}"/>
              </a:ext>
            </a:extLst>
          </p:cNvPr>
          <p:cNvSpPr txBox="1"/>
          <p:nvPr/>
        </p:nvSpPr>
        <p:spPr>
          <a:xfrm>
            <a:off x="8509732" y="3689178"/>
            <a:ext cx="2991105" cy="425758"/>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0" i="0" u="none" strike="noStrike" kern="1200" cap="none" spc="0" normalizeH="0" baseline="0" noProof="0">
                <a:ln>
                  <a:noFill/>
                </a:ln>
                <a:solidFill>
                  <a:srgbClr val="06509D"/>
                </a:solidFill>
                <a:effectLst/>
                <a:uLnTx/>
                <a:uFillTx/>
                <a:latin typeface="Arial" panose="020B0604020202020204" pitchFamily="34" charset="0"/>
                <a:ea typeface="ＭＳ Ｐゴシック" charset="-128"/>
                <a:cs typeface="Arial" panose="020B0604020202020204" pitchFamily="34" charset="0"/>
              </a:rPr>
              <a:t>Other generation including intermittent renewables and municipal waste</a:t>
            </a:r>
          </a:p>
        </p:txBody>
      </p:sp>
      <p:pic>
        <p:nvPicPr>
          <p:cNvPr id="1026" name="Picture 2" descr="Hydroelectric power in the United States - Wikipedia">
            <a:extLst>
              <a:ext uri="{FF2B5EF4-FFF2-40B4-BE49-F238E27FC236}">
                <a16:creationId xmlns:a16="http://schemas.microsoft.com/office/drawing/2014/main" id="{D148D4EC-77DE-463D-997E-7C5AA94D6CDE}"/>
              </a:ext>
            </a:extLst>
          </p:cNvPr>
          <p:cNvPicPr>
            <a:picLocks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9331401" y="2748143"/>
            <a:ext cx="914400" cy="914400"/>
          </a:xfrm>
          <a:prstGeom prst="ellipse">
            <a:avLst/>
          </a:prstGeom>
          <a:ln w="38100">
            <a:solidFill>
              <a:schemeClr val="bg2"/>
            </a:solidFill>
          </a:ln>
          <a:effectLst/>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4EB49EEC-C0A0-4C9B-AB5F-312DFEE602A7}"/>
              </a:ext>
            </a:extLst>
          </p:cNvPr>
          <p:cNvCxnSpPr>
            <a:cxnSpLocks/>
          </p:cNvCxnSpPr>
          <p:nvPr/>
        </p:nvCxnSpPr>
        <p:spPr>
          <a:xfrm flipH="1">
            <a:off x="4948032" y="3949218"/>
            <a:ext cx="2171888" cy="6791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782B45B-7A24-42BF-9C59-C1E2998161B3}"/>
              </a:ext>
            </a:extLst>
          </p:cNvPr>
          <p:cNvCxnSpPr>
            <a:cxnSpLocks/>
          </p:cNvCxnSpPr>
          <p:nvPr/>
        </p:nvCxnSpPr>
        <p:spPr>
          <a:xfrm>
            <a:off x="6997294" y="3938458"/>
            <a:ext cx="2387971" cy="6444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394CB3E-8764-4EAC-B41F-FA26C411EDE3}"/>
              </a:ext>
            </a:extLst>
          </p:cNvPr>
          <p:cNvCxnSpPr>
            <a:cxnSpLocks/>
          </p:cNvCxnSpPr>
          <p:nvPr/>
        </p:nvCxnSpPr>
        <p:spPr>
          <a:xfrm>
            <a:off x="7054481" y="3936276"/>
            <a:ext cx="1676986" cy="10762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D60DBCF-58F8-4C74-AEE6-AF8D22413DE2}"/>
              </a:ext>
            </a:extLst>
          </p:cNvPr>
          <p:cNvCxnSpPr>
            <a:cxnSpLocks/>
          </p:cNvCxnSpPr>
          <p:nvPr/>
        </p:nvCxnSpPr>
        <p:spPr>
          <a:xfrm flipH="1">
            <a:off x="6499127" y="3991038"/>
            <a:ext cx="582280" cy="6094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6CC58E7-1794-4E51-8B4E-22BD0F96E5F3}"/>
              </a:ext>
            </a:extLst>
          </p:cNvPr>
          <p:cNvCxnSpPr>
            <a:cxnSpLocks/>
          </p:cNvCxnSpPr>
          <p:nvPr/>
        </p:nvCxnSpPr>
        <p:spPr>
          <a:xfrm flipH="1">
            <a:off x="5568711" y="3928001"/>
            <a:ext cx="1559860" cy="10922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5A42FC1-5CC8-4B9F-B678-E3B3C444F599}"/>
              </a:ext>
            </a:extLst>
          </p:cNvPr>
          <p:cNvCxnSpPr>
            <a:cxnSpLocks/>
          </p:cNvCxnSpPr>
          <p:nvPr/>
        </p:nvCxnSpPr>
        <p:spPr>
          <a:xfrm>
            <a:off x="7119921" y="3942874"/>
            <a:ext cx="414686" cy="675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83E64D6-6C5B-44E4-8AEE-57D5E1C5D9AB}"/>
              </a:ext>
            </a:extLst>
          </p:cNvPr>
          <p:cNvGrpSpPr/>
          <p:nvPr/>
        </p:nvGrpSpPr>
        <p:grpSpPr>
          <a:xfrm>
            <a:off x="6820346" y="3930918"/>
            <a:ext cx="548640" cy="548640"/>
            <a:chOff x="7142686" y="2422167"/>
            <a:chExt cx="548640" cy="548640"/>
          </a:xfrm>
        </p:grpSpPr>
        <p:sp>
          <p:nvSpPr>
            <p:cNvPr id="4" name="Oval 3">
              <a:extLst>
                <a:ext uri="{FF2B5EF4-FFF2-40B4-BE49-F238E27FC236}">
                  <a16:creationId xmlns:a16="http://schemas.microsoft.com/office/drawing/2014/main" id="{7BE4EB1E-FB6E-4236-86C0-CC32593711AB}"/>
                </a:ext>
              </a:extLst>
            </p:cNvPr>
            <p:cNvSpPr/>
            <p:nvPr/>
          </p:nvSpPr>
          <p:spPr>
            <a:xfrm>
              <a:off x="7142686" y="2422167"/>
              <a:ext cx="548640" cy="548640"/>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Graphic 11" descr="Battery charging">
              <a:extLst>
                <a:ext uri="{FF2B5EF4-FFF2-40B4-BE49-F238E27FC236}">
                  <a16:creationId xmlns:a16="http://schemas.microsoft.com/office/drawing/2014/main" id="{FB7A119E-4C7A-4A5D-B6FE-C715589D9E0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192909" y="2474033"/>
              <a:ext cx="457200" cy="457200"/>
            </a:xfrm>
            <a:prstGeom prst="rect">
              <a:avLst/>
            </a:prstGeom>
          </p:spPr>
        </p:pic>
      </p:grpSp>
      <p:grpSp>
        <p:nvGrpSpPr>
          <p:cNvPr id="53" name="Group 52">
            <a:extLst>
              <a:ext uri="{FF2B5EF4-FFF2-40B4-BE49-F238E27FC236}">
                <a16:creationId xmlns:a16="http://schemas.microsoft.com/office/drawing/2014/main" id="{C1AD0D1B-E37D-4CC2-96BC-EFD44E5723A1}"/>
              </a:ext>
            </a:extLst>
          </p:cNvPr>
          <p:cNvGrpSpPr/>
          <p:nvPr/>
        </p:nvGrpSpPr>
        <p:grpSpPr>
          <a:xfrm>
            <a:off x="6506968" y="3381425"/>
            <a:ext cx="548640" cy="548640"/>
            <a:chOff x="6711576" y="3213166"/>
            <a:chExt cx="548640" cy="548640"/>
          </a:xfrm>
        </p:grpSpPr>
        <p:sp>
          <p:nvSpPr>
            <p:cNvPr id="68" name="Oval 67">
              <a:extLst>
                <a:ext uri="{FF2B5EF4-FFF2-40B4-BE49-F238E27FC236}">
                  <a16:creationId xmlns:a16="http://schemas.microsoft.com/office/drawing/2014/main" id="{0BF62886-F5EC-4167-9BD6-87D0CA74B309}"/>
                </a:ext>
              </a:extLst>
            </p:cNvPr>
            <p:cNvSpPr/>
            <p:nvPr/>
          </p:nvSpPr>
          <p:spPr>
            <a:xfrm>
              <a:off x="6711576" y="3213166"/>
              <a:ext cx="548640" cy="548640"/>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Picture 16" descr="Heat and Energy.png">
              <a:extLst>
                <a:ext uri="{FF2B5EF4-FFF2-40B4-BE49-F238E27FC236}">
                  <a16:creationId xmlns:a16="http://schemas.microsoft.com/office/drawing/2014/main" id="{B0AE1DC3-26C6-6648-9441-EA9C4A096E4E}"/>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6842625" y="3289899"/>
              <a:ext cx="300916" cy="365760"/>
            </a:xfrm>
            <a:prstGeom prst="rect">
              <a:avLst/>
            </a:prstGeom>
            <a:effectLst/>
          </p:spPr>
        </p:pic>
      </p:grpSp>
      <p:grpSp>
        <p:nvGrpSpPr>
          <p:cNvPr id="52" name="Group 51">
            <a:extLst>
              <a:ext uri="{FF2B5EF4-FFF2-40B4-BE49-F238E27FC236}">
                <a16:creationId xmlns:a16="http://schemas.microsoft.com/office/drawing/2014/main" id="{14093E86-35C0-4035-874F-3E235751BA4E}"/>
              </a:ext>
            </a:extLst>
          </p:cNvPr>
          <p:cNvGrpSpPr/>
          <p:nvPr/>
        </p:nvGrpSpPr>
        <p:grpSpPr>
          <a:xfrm>
            <a:off x="7112037" y="3334984"/>
            <a:ext cx="664656" cy="593907"/>
            <a:chOff x="7302406" y="3354889"/>
            <a:chExt cx="664656" cy="593907"/>
          </a:xfrm>
        </p:grpSpPr>
        <p:sp>
          <p:nvSpPr>
            <p:cNvPr id="64" name="Oval 63">
              <a:extLst>
                <a:ext uri="{FF2B5EF4-FFF2-40B4-BE49-F238E27FC236}">
                  <a16:creationId xmlns:a16="http://schemas.microsoft.com/office/drawing/2014/main" id="{6105A1D9-71E4-4C16-B9D6-A2068F96D54E}"/>
                </a:ext>
              </a:extLst>
            </p:cNvPr>
            <p:cNvSpPr/>
            <p:nvPr/>
          </p:nvSpPr>
          <p:spPr>
            <a:xfrm>
              <a:off x="7302406" y="3400156"/>
              <a:ext cx="548640" cy="548640"/>
            </a:xfrm>
            <a:prstGeom prst="ellips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B557D95F-CAD3-4BCA-A9A7-6AF881821BDF}"/>
                </a:ext>
              </a:extLst>
            </p:cNvPr>
            <p:cNvSpPr txBox="1"/>
            <p:nvPr/>
          </p:nvSpPr>
          <p:spPr>
            <a:xfrm>
              <a:off x="7359362" y="3354889"/>
              <a:ext cx="6077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anose="020B0604020202020204"/>
                  <a:ea typeface="ＭＳ Ｐゴシック" charset="-128"/>
                  <a:cs typeface="+mn-cs"/>
                </a:rPr>
                <a:t>e</a:t>
              </a:r>
              <a:r>
                <a:rPr kumimoji="0" lang="en-US" sz="3200" b="1" i="0" u="none" strike="noStrike" kern="1200" cap="none" spc="0" normalizeH="0" baseline="30000" noProof="0">
                  <a:ln>
                    <a:noFill/>
                  </a:ln>
                  <a:solidFill>
                    <a:srgbClr val="000000"/>
                  </a:solidFill>
                  <a:effectLst/>
                  <a:uLnTx/>
                  <a:uFillTx/>
                  <a:latin typeface="Arial" panose="020B0604020202020204"/>
                  <a:ea typeface="ＭＳ Ｐゴシック" charset="-128"/>
                  <a:cs typeface="+mn-cs"/>
                </a:rPr>
                <a:t>-</a:t>
              </a:r>
            </a:p>
          </p:txBody>
        </p:sp>
      </p:grpSp>
    </p:spTree>
    <p:extLst>
      <p:ext uri="{BB962C8B-B14F-4D97-AF65-F5344CB8AC3E}">
        <p14:creationId xmlns:p14="http://schemas.microsoft.com/office/powerpoint/2010/main" val="3961588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8EFDA-0EC3-4D3E-BFC3-A6F3C354169A}"/>
              </a:ext>
            </a:extLst>
          </p:cNvPr>
          <p:cNvSpPr>
            <a:spLocks noGrp="1"/>
          </p:cNvSpPr>
          <p:nvPr>
            <p:ph type="title"/>
          </p:nvPr>
        </p:nvSpPr>
        <p:spPr>
          <a:xfrm>
            <a:off x="962024" y="286526"/>
            <a:ext cx="11130643" cy="1325563"/>
          </a:xfrm>
        </p:spPr>
        <p:txBody>
          <a:bodyPr/>
          <a:lstStyle/>
          <a:p>
            <a:r>
              <a:rPr lang="en-US" sz="2800" dirty="0"/>
              <a:t>A new Paradigm: Integrated Energy Systems with Nuclear</a:t>
            </a:r>
          </a:p>
        </p:txBody>
      </p:sp>
      <p:pic>
        <p:nvPicPr>
          <p:cNvPr id="7" name="Picture 6">
            <a:extLst>
              <a:ext uri="{FF2B5EF4-FFF2-40B4-BE49-F238E27FC236}">
                <a16:creationId xmlns:a16="http://schemas.microsoft.com/office/drawing/2014/main" id="{A42FCACF-92A6-4BD8-A9B2-D99ED36F3150}"/>
              </a:ext>
            </a:extLst>
          </p:cNvPr>
          <p:cNvPicPr>
            <a:picLocks noChangeAspect="1"/>
          </p:cNvPicPr>
          <p:nvPr/>
        </p:nvPicPr>
        <p:blipFill>
          <a:blip r:embed="rId2"/>
          <a:stretch>
            <a:fillRect/>
          </a:stretch>
        </p:blipFill>
        <p:spPr>
          <a:xfrm>
            <a:off x="853895" y="1062819"/>
            <a:ext cx="5884089" cy="5366316"/>
          </a:xfrm>
          <a:prstGeom prst="rect">
            <a:avLst/>
          </a:prstGeom>
        </p:spPr>
      </p:pic>
      <p:sp>
        <p:nvSpPr>
          <p:cNvPr id="6" name="TextBox 5">
            <a:extLst>
              <a:ext uri="{FF2B5EF4-FFF2-40B4-BE49-F238E27FC236}">
                <a16:creationId xmlns:a16="http://schemas.microsoft.com/office/drawing/2014/main" id="{583AE66B-8566-47D7-B642-9858C9AC3472}"/>
              </a:ext>
            </a:extLst>
          </p:cNvPr>
          <p:cNvSpPr txBox="1"/>
          <p:nvPr/>
        </p:nvSpPr>
        <p:spPr>
          <a:xfrm>
            <a:off x="7211166" y="2165098"/>
            <a:ext cx="4550906"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q"/>
              <a:tabLst/>
              <a:defRPr/>
            </a:pPr>
            <a:r>
              <a:rPr kumimoji="0" lang="en-US" sz="24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Target Large Industries</a:t>
            </a:r>
          </a:p>
          <a:p>
            <a:pPr marL="800100" marR="0" lvl="1"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T</a:t>
            </a:r>
            <a:r>
              <a:rPr kumimoji="0" lang="en-US" sz="2000" b="1" i="0" u="none" strike="noStrike" kern="1200" cap="none" spc="0" normalizeH="0" baseline="0" noProof="0" dirty="0" err="1">
                <a:ln>
                  <a:noFill/>
                </a:ln>
                <a:solidFill>
                  <a:srgbClr val="8EC423"/>
                </a:solidFill>
                <a:effectLst/>
                <a:uLnTx/>
                <a:uFillTx/>
                <a:latin typeface="Arial" panose="020B0604020202020204"/>
                <a:ea typeface="ＭＳ Ｐゴシック" charset="-128"/>
                <a:cs typeface="+mn-cs"/>
              </a:rPr>
              <a:t>ransportation</a:t>
            </a:r>
            <a:r>
              <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 fuels</a:t>
            </a:r>
          </a:p>
          <a:p>
            <a:pPr marL="800100" marR="0" lvl="1"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Fired heaters / Steam boilers</a:t>
            </a:r>
          </a:p>
          <a:p>
            <a:pPr marL="800100" marR="0" lvl="1"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P</a:t>
            </a:r>
            <a:r>
              <a:rPr kumimoji="0" lang="en-US" sz="2000" b="1" i="0" u="none" strike="noStrike" kern="1200" cap="none" spc="0" normalizeH="0" baseline="0" noProof="0" dirty="0" err="1">
                <a:ln>
                  <a:noFill/>
                </a:ln>
                <a:solidFill>
                  <a:srgbClr val="8EC423"/>
                </a:solidFill>
                <a:effectLst/>
                <a:uLnTx/>
                <a:uFillTx/>
                <a:latin typeface="Arial" panose="020B0604020202020204"/>
                <a:ea typeface="ＭＳ Ｐゴシック" charset="-128"/>
                <a:cs typeface="+mn-cs"/>
              </a:rPr>
              <a:t>olymers</a:t>
            </a:r>
            <a:r>
              <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 &amp; Plastic</a:t>
            </a:r>
          </a:p>
          <a:p>
            <a:pPr marL="800100" marR="0" lvl="1"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I</a:t>
            </a:r>
            <a:r>
              <a:rPr kumimoji="0" lang="en-US" sz="2000" b="1" i="0" u="none" strike="noStrike" kern="1200" cap="none" spc="0" normalizeH="0" baseline="0" noProof="0" dirty="0" err="1">
                <a:ln>
                  <a:noFill/>
                </a:ln>
                <a:solidFill>
                  <a:srgbClr val="8EC423"/>
                </a:solidFill>
                <a:effectLst/>
                <a:uLnTx/>
                <a:uFillTx/>
                <a:latin typeface="Arial" panose="020B0604020202020204"/>
                <a:ea typeface="ＭＳ Ｐゴシック" charset="-128"/>
                <a:cs typeface="+mn-cs"/>
              </a:rPr>
              <a:t>ron</a:t>
            </a:r>
            <a:r>
              <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 &amp; Steel</a:t>
            </a:r>
          </a:p>
          <a:p>
            <a:pPr marL="800100" marR="0" lvl="1"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F</a:t>
            </a:r>
            <a:r>
              <a:rPr kumimoji="0" lang="en-US" sz="2000" b="1" i="0" u="none" strike="noStrike" kern="1200" cap="none" spc="0" normalizeH="0" baseline="0" noProof="0" dirty="0" err="1">
                <a:ln>
                  <a:noFill/>
                </a:ln>
                <a:solidFill>
                  <a:srgbClr val="8EC423"/>
                </a:solidFill>
                <a:effectLst/>
                <a:uLnTx/>
                <a:uFillTx/>
                <a:latin typeface="Arial" panose="020B0604020202020204"/>
                <a:ea typeface="ＭＳ Ｐゴシック" charset="-128"/>
                <a:cs typeface="+mn-cs"/>
              </a:rPr>
              <a:t>ertilizers</a:t>
            </a:r>
            <a:endPar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endParaRPr>
          </a:p>
          <a:p>
            <a:pPr marL="800100" marR="0" lvl="1"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rPr>
              <a:t>M</a:t>
            </a:r>
            <a:r>
              <a:rPr kumimoji="0" lang="en-US" sz="2000" b="1" i="0" u="none" strike="noStrike" kern="1200" cap="none" spc="0" normalizeH="0" baseline="0" noProof="0" dirty="0" err="1">
                <a:ln>
                  <a:noFill/>
                </a:ln>
                <a:solidFill>
                  <a:srgbClr val="8EC423"/>
                </a:solidFill>
                <a:effectLst/>
                <a:uLnTx/>
                <a:uFillTx/>
                <a:latin typeface="Arial" panose="020B0604020202020204"/>
                <a:ea typeface="ＭＳ Ｐゴシック" charset="-128"/>
                <a:cs typeface="+mn-cs"/>
              </a:rPr>
              <a:t>inerals</a:t>
            </a:r>
            <a:endParaRPr kumimoji="0" lang="en-US" sz="2000" b="1" i="0" u="none" strike="noStrike" kern="1200" cap="none" spc="0" normalizeH="0" baseline="0" noProof="0" dirty="0">
              <a:ln>
                <a:noFill/>
              </a:ln>
              <a:solidFill>
                <a:srgbClr val="8EC423"/>
              </a:solidFill>
              <a:effectLst/>
              <a:uLnTx/>
              <a:uFillTx/>
              <a:latin typeface="Arial" panose="020B0604020202020204"/>
              <a:ea typeface="ＭＳ Ｐゴシック" charset="-128"/>
              <a:cs typeface="+mn-cs"/>
            </a:endParaRPr>
          </a:p>
        </p:txBody>
      </p:sp>
      <p:sp>
        <p:nvSpPr>
          <p:cNvPr id="8" name="TextBox 7">
            <a:extLst>
              <a:ext uri="{FF2B5EF4-FFF2-40B4-BE49-F238E27FC236}">
                <a16:creationId xmlns:a16="http://schemas.microsoft.com/office/drawing/2014/main" id="{E8267A63-FCD6-4B94-B483-3ABE46188839}"/>
              </a:ext>
            </a:extLst>
          </p:cNvPr>
          <p:cNvSpPr txBox="1"/>
          <p:nvPr/>
        </p:nvSpPr>
        <p:spPr>
          <a:xfrm>
            <a:off x="7211167" y="779426"/>
            <a:ext cx="4126938" cy="138499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q"/>
              <a:tabLst/>
              <a:defRPr/>
            </a:pPr>
            <a:r>
              <a:rPr kumimoji="0" lang="en-US" sz="24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mn-cs"/>
              </a:rPr>
              <a:t>Industrial energy needs</a:t>
            </a:r>
          </a:p>
          <a:p>
            <a:pPr marL="800100" marR="0" lvl="1"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mn-cs"/>
              </a:rPr>
              <a:t>Electricity</a:t>
            </a:r>
          </a:p>
          <a:p>
            <a:pPr marL="800100" marR="0" lvl="1"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mn-cs"/>
              </a:rPr>
              <a:t>Steam</a:t>
            </a:r>
          </a:p>
          <a:p>
            <a:pPr marL="800100" marR="0" lvl="1" indent="-342900" algn="l" defTabSz="914400" rtl="0" eaLnBrk="1" fontAlgn="auto" latinLnBrk="0" hangingPunct="1">
              <a:lnSpc>
                <a:spcPct val="100000"/>
              </a:lnSpc>
              <a:spcBef>
                <a:spcPts val="0"/>
              </a:spcBef>
              <a:spcAft>
                <a:spcPts val="0"/>
              </a:spcAft>
              <a:buClrTx/>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mn-cs"/>
              </a:rPr>
              <a:t>Heat (Thermal Power)</a:t>
            </a:r>
            <a:endParaRPr kumimoji="0" lang="en-US" sz="20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mn-cs"/>
            </a:endParaRPr>
          </a:p>
        </p:txBody>
      </p:sp>
      <p:sp>
        <p:nvSpPr>
          <p:cNvPr id="10" name="TextBox 9">
            <a:extLst>
              <a:ext uri="{FF2B5EF4-FFF2-40B4-BE49-F238E27FC236}">
                <a16:creationId xmlns:a16="http://schemas.microsoft.com/office/drawing/2014/main" id="{8E9294E4-DE6D-44E5-8601-51E14140B0E1}"/>
              </a:ext>
            </a:extLst>
          </p:cNvPr>
          <p:cNvSpPr txBox="1"/>
          <p:nvPr/>
        </p:nvSpPr>
        <p:spPr>
          <a:xfrm>
            <a:off x="7211167" y="4539376"/>
            <a:ext cx="4725844"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q"/>
              <a:tabLst/>
              <a:defRPr/>
            </a:pPr>
            <a:r>
              <a:rPr kumimoji="0" lang="en-US" sz="2000" b="1" i="0" u="none" strike="noStrike" kern="1200" cap="none" spc="0" normalizeH="0" baseline="0" noProof="0" dirty="0">
                <a:ln>
                  <a:noFill/>
                </a:ln>
                <a:solidFill>
                  <a:srgbClr val="07519E"/>
                </a:solidFill>
                <a:effectLst/>
                <a:uLnTx/>
                <a:uFillTx/>
                <a:latin typeface="Arial" panose="020B0604020202020204"/>
                <a:ea typeface="ＭＳ Ｐゴシック" charset="-128"/>
                <a:cs typeface="+mn-cs"/>
              </a:rPr>
              <a:t>Keys to success</a:t>
            </a:r>
          </a:p>
          <a:p>
            <a:pPr marL="914400" marR="0" lvl="1" indent="-45720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1800" b="1" i="0" u="none" strike="noStrike" kern="1200" cap="none" spc="0" normalizeH="0" baseline="0" noProof="0" dirty="0">
                <a:ln>
                  <a:noFill/>
                </a:ln>
                <a:solidFill>
                  <a:srgbClr val="07519E"/>
                </a:solidFill>
                <a:effectLst/>
                <a:uLnTx/>
                <a:uFillTx/>
                <a:latin typeface="Arial" panose="020B0604020202020204"/>
                <a:ea typeface="ＭＳ Ｐゴシック" charset="-128"/>
                <a:cs typeface="+mn-cs"/>
              </a:rPr>
              <a:t>Hydrogen is key energy currency</a:t>
            </a:r>
          </a:p>
          <a:p>
            <a:pPr marL="914400" marR="0" lvl="1" indent="-45720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1800" b="1" i="0" u="none" strike="noStrike" kern="1200" cap="none" spc="0" normalizeH="0" baseline="0" noProof="0" dirty="0">
                <a:ln>
                  <a:noFill/>
                </a:ln>
                <a:solidFill>
                  <a:srgbClr val="07519E"/>
                </a:solidFill>
                <a:effectLst/>
                <a:uLnTx/>
                <a:uFillTx/>
                <a:latin typeface="Arial" panose="020B0604020202020204"/>
                <a:ea typeface="ＭＳ Ｐゴシック" charset="-128"/>
                <a:cs typeface="+mn-cs"/>
              </a:rPr>
              <a:t>Flexible operations can support </a:t>
            </a:r>
            <a:r>
              <a:rPr kumimoji="0" lang="en-US" sz="2000" b="1" i="0" u="none" strike="noStrike" kern="1200" cap="none" spc="0" normalizeH="0" baseline="0" noProof="0" dirty="0">
                <a:ln>
                  <a:noFill/>
                </a:ln>
                <a:solidFill>
                  <a:srgbClr val="07519E"/>
                </a:solidFill>
                <a:effectLst/>
                <a:uLnTx/>
                <a:uFillTx/>
                <a:latin typeface="Arial" panose="020B0604020202020204"/>
                <a:ea typeface="ＭＳ Ｐゴシック" charset="-128"/>
                <a:cs typeface="+mn-cs"/>
              </a:rPr>
              <a:t>the grid</a:t>
            </a:r>
            <a:endParaRPr kumimoji="0" lang="en-US" sz="2000" b="0" i="0" u="none" strike="noStrike" kern="1200" cap="none" spc="0" normalizeH="0" baseline="0" noProof="0" dirty="0">
              <a:ln>
                <a:noFill/>
              </a:ln>
              <a:solidFill>
                <a:srgbClr val="07519E"/>
              </a:solidFill>
              <a:effectLst/>
              <a:uLnTx/>
              <a:uFillTx/>
              <a:latin typeface="Arial" panose="020B0604020202020204"/>
              <a:ea typeface="ＭＳ Ｐゴシック" charset="-128"/>
              <a:cs typeface="+mn-cs"/>
            </a:endParaRPr>
          </a:p>
          <a:p>
            <a:pPr marL="914400" marR="0" lvl="1" indent="-45720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1800" b="1" i="0" u="none" strike="noStrike" kern="1200" cap="none" spc="0" normalizeH="0" baseline="0" noProof="0" dirty="0">
                <a:ln>
                  <a:noFill/>
                </a:ln>
                <a:solidFill>
                  <a:srgbClr val="07519E"/>
                </a:solidFill>
                <a:effectLst/>
                <a:uLnTx/>
                <a:uFillTx/>
                <a:latin typeface="Arial" panose="020B0604020202020204"/>
                <a:ea typeface="ＭＳ Ｐゴシック" charset="-128"/>
                <a:cs typeface="+mn-cs"/>
              </a:rPr>
              <a:t>Energy storage is imperative</a:t>
            </a:r>
          </a:p>
        </p:txBody>
      </p:sp>
    </p:spTree>
    <p:extLst>
      <p:ext uri="{BB962C8B-B14F-4D97-AF65-F5344CB8AC3E}">
        <p14:creationId xmlns:p14="http://schemas.microsoft.com/office/powerpoint/2010/main" val="3586920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D2F71-66F3-4F38-9EFD-D433E77A94C6}"/>
              </a:ext>
            </a:extLst>
          </p:cNvPr>
          <p:cNvSpPr>
            <a:spLocks noGrp="1"/>
          </p:cNvSpPr>
          <p:nvPr>
            <p:ph type="title"/>
          </p:nvPr>
        </p:nvSpPr>
        <p:spPr>
          <a:xfrm>
            <a:off x="1998144" y="52233"/>
            <a:ext cx="6469368" cy="542849"/>
          </a:xfrm>
        </p:spPr>
        <p:txBody>
          <a:bodyPr/>
          <a:lstStyle/>
          <a:p>
            <a:r>
              <a:rPr lang="en-US" dirty="0"/>
              <a:t>Large-Scale Hydrogen Markets</a:t>
            </a:r>
          </a:p>
        </p:txBody>
      </p:sp>
      <p:pic>
        <p:nvPicPr>
          <p:cNvPr id="5" name="Picture 4">
            <a:extLst>
              <a:ext uri="{FF2B5EF4-FFF2-40B4-BE49-F238E27FC236}">
                <a16:creationId xmlns:a16="http://schemas.microsoft.com/office/drawing/2014/main" id="{B4CE0F2F-0EAE-4549-98A5-180EA39294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2623" y="844584"/>
            <a:ext cx="8587115" cy="6013416"/>
          </a:xfrm>
          <a:prstGeom prst="rect">
            <a:avLst/>
          </a:prstGeom>
          <a:noFill/>
          <a:ln>
            <a:noFill/>
          </a:ln>
        </p:spPr>
      </p:pic>
      <p:pic>
        <p:nvPicPr>
          <p:cNvPr id="16" name="Picture 15">
            <a:extLst>
              <a:ext uri="{FF2B5EF4-FFF2-40B4-BE49-F238E27FC236}">
                <a16:creationId xmlns:a16="http://schemas.microsoft.com/office/drawing/2014/main" id="{7DF634E2-17CD-483C-BAA5-CFBACDB7F189}"/>
              </a:ext>
            </a:extLst>
          </p:cNvPr>
          <p:cNvPicPr>
            <a:picLocks noChangeAspect="1"/>
          </p:cNvPicPr>
          <p:nvPr/>
        </p:nvPicPr>
        <p:blipFill>
          <a:blip r:embed="rId3"/>
          <a:stretch>
            <a:fillRect/>
          </a:stretch>
        </p:blipFill>
        <p:spPr>
          <a:xfrm>
            <a:off x="9217545" y="707923"/>
            <a:ext cx="2176129" cy="1108724"/>
          </a:xfrm>
          <a:prstGeom prst="rect">
            <a:avLst/>
          </a:prstGeom>
        </p:spPr>
      </p:pic>
    </p:spTree>
    <p:extLst>
      <p:ext uri="{BB962C8B-B14F-4D97-AF65-F5344CB8AC3E}">
        <p14:creationId xmlns:p14="http://schemas.microsoft.com/office/powerpoint/2010/main" val="1015791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dirty="0"/>
              <a:t>Avista’s Cleaner Energy Future: </a:t>
            </a:r>
            <a:br>
              <a:rPr lang="en-US" sz="3600" dirty="0"/>
            </a:br>
            <a:r>
              <a:rPr lang="en-US" sz="3600" b="0" dirty="0">
                <a:latin typeface="Arial" panose="020B0604020202020204" pitchFamily="34" charset="0"/>
                <a:cs typeface="Arial" panose="020B0604020202020204" pitchFamily="34" charset="0"/>
              </a:rPr>
              <a:t>Solutions Beyond Wind and Solar</a:t>
            </a:r>
            <a:br>
              <a:rPr lang="en-US" dirty="0"/>
            </a:br>
            <a:br>
              <a:rPr lang="en-US" sz="2400" b="0" dirty="0"/>
            </a:br>
            <a:r>
              <a:rPr lang="en-US" sz="2400" b="0" dirty="0"/>
              <a:t>Jason Thackston</a:t>
            </a:r>
            <a:r>
              <a:rPr lang="en-US" sz="2400" b="0" dirty="0">
                <a:latin typeface="Arial" panose="020B0604020202020204" pitchFamily="34" charset="0"/>
                <a:cs typeface="Arial" panose="020B0604020202020204" pitchFamily="34" charset="0"/>
              </a:rPr>
              <a:t>,</a:t>
            </a:r>
            <a:r>
              <a:rPr lang="en-US" sz="2400" b="0" dirty="0"/>
              <a:t> </a:t>
            </a:r>
            <a:r>
              <a:rPr lang="en-US" sz="2400" b="0" dirty="0">
                <a:latin typeface="Arial" panose="020B0604020202020204" pitchFamily="34" charset="0"/>
                <a:cs typeface="Arial" panose="020B0604020202020204" pitchFamily="34" charset="0"/>
              </a:rPr>
              <a:t>Senior Vice President, Energy Resources</a:t>
            </a:r>
          </a:p>
        </p:txBody>
      </p:sp>
      <p:sp>
        <p:nvSpPr>
          <p:cNvPr id="5" name="Subtitle 4"/>
          <p:cNvSpPr>
            <a:spLocks noGrp="1"/>
          </p:cNvSpPr>
          <p:nvPr>
            <p:ph type="subTitle" idx="1"/>
          </p:nvPr>
        </p:nvSpPr>
        <p:spPr>
          <a:xfrm>
            <a:off x="322729" y="5450542"/>
            <a:ext cx="11227293" cy="457200"/>
          </a:xfrm>
        </p:spPr>
        <p:txBody>
          <a:bodyPr>
            <a:normAutofit/>
          </a:bodyPr>
          <a:lstStyle/>
          <a:p>
            <a:pPr>
              <a:spcBef>
                <a:spcPts val="0"/>
              </a:spcBef>
            </a:pPr>
            <a:r>
              <a:rPr lang="en-US" sz="1800" b="1" dirty="0"/>
              <a:t>August 17, 2021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2BEC2-17DC-294F-A1F2-F0DBC085907A}"/>
              </a:ext>
            </a:extLst>
          </p:cNvPr>
          <p:cNvSpPr>
            <a:spLocks noGrp="1"/>
          </p:cNvSpPr>
          <p:nvPr>
            <p:ph type="title"/>
          </p:nvPr>
        </p:nvSpPr>
        <p:spPr>
          <a:xfrm>
            <a:off x="1169789" y="485446"/>
            <a:ext cx="10933386" cy="1325563"/>
          </a:xfrm>
        </p:spPr>
        <p:txBody>
          <a:bodyPr>
            <a:normAutofit/>
          </a:bodyPr>
          <a:lstStyle/>
          <a:p>
            <a:r>
              <a:rPr lang="en-US" sz="2800" dirty="0"/>
              <a:t>Electrolysis while dispatching as spinning or non-spinning reserves</a:t>
            </a:r>
          </a:p>
        </p:txBody>
      </p:sp>
      <p:grpSp>
        <p:nvGrpSpPr>
          <p:cNvPr id="6" name="Group 5">
            <a:extLst>
              <a:ext uri="{FF2B5EF4-FFF2-40B4-BE49-F238E27FC236}">
                <a16:creationId xmlns:a16="http://schemas.microsoft.com/office/drawing/2014/main" id="{D0FBD350-0BEC-407E-9191-A495B02D4073}"/>
              </a:ext>
            </a:extLst>
          </p:cNvPr>
          <p:cNvGrpSpPr/>
          <p:nvPr/>
        </p:nvGrpSpPr>
        <p:grpSpPr>
          <a:xfrm>
            <a:off x="7221950" y="1738029"/>
            <a:ext cx="4552316" cy="3290887"/>
            <a:chOff x="9720727" y="4325480"/>
            <a:chExt cx="2370275" cy="1398252"/>
          </a:xfrm>
        </p:grpSpPr>
        <p:pic>
          <p:nvPicPr>
            <p:cNvPr id="7" name="Picture 6">
              <a:extLst>
                <a:ext uri="{FF2B5EF4-FFF2-40B4-BE49-F238E27FC236}">
                  <a16:creationId xmlns:a16="http://schemas.microsoft.com/office/drawing/2014/main" id="{39BFFA61-90AC-40D5-8DE1-4B3E91ADA076}"/>
                </a:ext>
              </a:extLst>
            </p:cNvPr>
            <p:cNvPicPr>
              <a:picLocks noChangeAspect="1"/>
            </p:cNvPicPr>
            <p:nvPr/>
          </p:nvPicPr>
          <p:blipFill>
            <a:blip r:embed="rId2"/>
            <a:stretch>
              <a:fillRect/>
            </a:stretch>
          </p:blipFill>
          <p:spPr>
            <a:xfrm>
              <a:off x="9720727" y="4325480"/>
              <a:ext cx="2370275" cy="1398252"/>
            </a:xfrm>
            <a:prstGeom prst="rect">
              <a:avLst/>
            </a:prstGeom>
          </p:spPr>
        </p:pic>
        <p:sp>
          <p:nvSpPr>
            <p:cNvPr id="8" name="Freeform: Shape 7">
              <a:extLst>
                <a:ext uri="{FF2B5EF4-FFF2-40B4-BE49-F238E27FC236}">
                  <a16:creationId xmlns:a16="http://schemas.microsoft.com/office/drawing/2014/main" id="{0F0F7123-7155-48EC-B623-EF19DF1C5BE3}"/>
                </a:ext>
              </a:extLst>
            </p:cNvPr>
            <p:cNvSpPr/>
            <p:nvPr/>
          </p:nvSpPr>
          <p:spPr>
            <a:xfrm>
              <a:off x="10178554" y="4400759"/>
              <a:ext cx="1868628" cy="1016711"/>
            </a:xfrm>
            <a:custGeom>
              <a:avLst/>
              <a:gdLst>
                <a:gd name="connsiteX0" fmla="*/ 0 w 1179095"/>
                <a:gd name="connsiteY0" fmla="*/ 32084 h 819328"/>
                <a:gd name="connsiteX1" fmla="*/ 120316 w 1179095"/>
                <a:gd name="connsiteY1" fmla="*/ 786063 h 819328"/>
                <a:gd name="connsiteX2" fmla="*/ 545432 w 1179095"/>
                <a:gd name="connsiteY2" fmla="*/ 649705 h 819328"/>
                <a:gd name="connsiteX3" fmla="*/ 729916 w 1179095"/>
                <a:gd name="connsiteY3" fmla="*/ 320842 h 819328"/>
                <a:gd name="connsiteX4" fmla="*/ 826169 w 1179095"/>
                <a:gd name="connsiteY4" fmla="*/ 104274 h 819328"/>
                <a:gd name="connsiteX5" fmla="*/ 906379 w 1179095"/>
                <a:gd name="connsiteY5" fmla="*/ 16042 h 819328"/>
                <a:gd name="connsiteX6" fmla="*/ 1130969 w 1179095"/>
                <a:gd name="connsiteY6" fmla="*/ 8021 h 819328"/>
                <a:gd name="connsiteX7" fmla="*/ 1106906 w 1179095"/>
                <a:gd name="connsiteY7" fmla="*/ 24063 h 819328"/>
                <a:gd name="connsiteX8" fmla="*/ 1179095 w 1179095"/>
                <a:gd name="connsiteY8" fmla="*/ 0 h 819328"/>
                <a:gd name="connsiteX0" fmla="*/ 0 w 1179095"/>
                <a:gd name="connsiteY0" fmla="*/ 32084 h 819328"/>
                <a:gd name="connsiteX1" fmla="*/ 120316 w 1179095"/>
                <a:gd name="connsiteY1" fmla="*/ 786063 h 819328"/>
                <a:gd name="connsiteX2" fmla="*/ 545432 w 1179095"/>
                <a:gd name="connsiteY2" fmla="*/ 649705 h 819328"/>
                <a:gd name="connsiteX3" fmla="*/ 729916 w 1179095"/>
                <a:gd name="connsiteY3" fmla="*/ 320842 h 819328"/>
                <a:gd name="connsiteX4" fmla="*/ 826169 w 1179095"/>
                <a:gd name="connsiteY4" fmla="*/ 104274 h 819328"/>
                <a:gd name="connsiteX5" fmla="*/ 906379 w 1179095"/>
                <a:gd name="connsiteY5" fmla="*/ 16042 h 819328"/>
                <a:gd name="connsiteX6" fmla="*/ 1130969 w 1179095"/>
                <a:gd name="connsiteY6" fmla="*/ 8021 h 819328"/>
                <a:gd name="connsiteX7" fmla="*/ 1179095 w 1179095"/>
                <a:gd name="connsiteY7" fmla="*/ 0 h 819328"/>
                <a:gd name="connsiteX0" fmla="*/ 0 w 1130969"/>
                <a:gd name="connsiteY0" fmla="*/ 25112 h 812356"/>
                <a:gd name="connsiteX1" fmla="*/ 120316 w 1130969"/>
                <a:gd name="connsiteY1" fmla="*/ 779091 h 812356"/>
                <a:gd name="connsiteX2" fmla="*/ 545432 w 1130969"/>
                <a:gd name="connsiteY2" fmla="*/ 642733 h 812356"/>
                <a:gd name="connsiteX3" fmla="*/ 729916 w 1130969"/>
                <a:gd name="connsiteY3" fmla="*/ 313870 h 812356"/>
                <a:gd name="connsiteX4" fmla="*/ 826169 w 1130969"/>
                <a:gd name="connsiteY4" fmla="*/ 97302 h 812356"/>
                <a:gd name="connsiteX5" fmla="*/ 906379 w 1130969"/>
                <a:gd name="connsiteY5" fmla="*/ 9070 h 812356"/>
                <a:gd name="connsiteX6" fmla="*/ 1130969 w 1130969"/>
                <a:gd name="connsiteY6" fmla="*/ 1049 h 812356"/>
                <a:gd name="connsiteX0" fmla="*/ 0 w 1130969"/>
                <a:gd name="connsiteY0" fmla="*/ 25112 h 783252"/>
                <a:gd name="connsiteX1" fmla="*/ 113173 w 1130969"/>
                <a:gd name="connsiteY1" fmla="*/ 745754 h 783252"/>
                <a:gd name="connsiteX2" fmla="*/ 545432 w 1130969"/>
                <a:gd name="connsiteY2" fmla="*/ 642733 h 783252"/>
                <a:gd name="connsiteX3" fmla="*/ 729916 w 1130969"/>
                <a:gd name="connsiteY3" fmla="*/ 313870 h 783252"/>
                <a:gd name="connsiteX4" fmla="*/ 826169 w 1130969"/>
                <a:gd name="connsiteY4" fmla="*/ 97302 h 783252"/>
                <a:gd name="connsiteX5" fmla="*/ 906379 w 1130969"/>
                <a:gd name="connsiteY5" fmla="*/ 9070 h 783252"/>
                <a:gd name="connsiteX6" fmla="*/ 1130969 w 1130969"/>
                <a:gd name="connsiteY6" fmla="*/ 1049 h 783252"/>
                <a:gd name="connsiteX0" fmla="*/ 0 w 1130969"/>
                <a:gd name="connsiteY0" fmla="*/ 25112 h 783252"/>
                <a:gd name="connsiteX1" fmla="*/ 89361 w 1130969"/>
                <a:gd name="connsiteY1" fmla="*/ 745754 h 783252"/>
                <a:gd name="connsiteX2" fmla="*/ 545432 w 1130969"/>
                <a:gd name="connsiteY2" fmla="*/ 642733 h 783252"/>
                <a:gd name="connsiteX3" fmla="*/ 729916 w 1130969"/>
                <a:gd name="connsiteY3" fmla="*/ 313870 h 783252"/>
                <a:gd name="connsiteX4" fmla="*/ 826169 w 1130969"/>
                <a:gd name="connsiteY4" fmla="*/ 97302 h 783252"/>
                <a:gd name="connsiteX5" fmla="*/ 906379 w 1130969"/>
                <a:gd name="connsiteY5" fmla="*/ 9070 h 783252"/>
                <a:gd name="connsiteX6" fmla="*/ 1130969 w 1130969"/>
                <a:gd name="connsiteY6" fmla="*/ 1049 h 783252"/>
                <a:gd name="connsiteX0" fmla="*/ 0 w 1130969"/>
                <a:gd name="connsiteY0" fmla="*/ 25112 h 789416"/>
                <a:gd name="connsiteX1" fmla="*/ 89361 w 1130969"/>
                <a:gd name="connsiteY1" fmla="*/ 745754 h 789416"/>
                <a:gd name="connsiteX2" fmla="*/ 585914 w 1130969"/>
                <a:gd name="connsiteY2" fmla="*/ 666546 h 789416"/>
                <a:gd name="connsiteX3" fmla="*/ 729916 w 1130969"/>
                <a:gd name="connsiteY3" fmla="*/ 313870 h 789416"/>
                <a:gd name="connsiteX4" fmla="*/ 826169 w 1130969"/>
                <a:gd name="connsiteY4" fmla="*/ 97302 h 789416"/>
                <a:gd name="connsiteX5" fmla="*/ 906379 w 1130969"/>
                <a:gd name="connsiteY5" fmla="*/ 9070 h 789416"/>
                <a:gd name="connsiteX6" fmla="*/ 1130969 w 1130969"/>
                <a:gd name="connsiteY6" fmla="*/ 1049 h 789416"/>
                <a:gd name="connsiteX0" fmla="*/ 0 w 1130969"/>
                <a:gd name="connsiteY0" fmla="*/ 25112 h 789488"/>
                <a:gd name="connsiteX1" fmla="*/ 89361 w 1130969"/>
                <a:gd name="connsiteY1" fmla="*/ 745754 h 789488"/>
                <a:gd name="connsiteX2" fmla="*/ 585914 w 1130969"/>
                <a:gd name="connsiteY2" fmla="*/ 666546 h 789488"/>
                <a:gd name="connsiteX3" fmla="*/ 775159 w 1130969"/>
                <a:gd name="connsiteY3" fmla="*/ 311489 h 789488"/>
                <a:gd name="connsiteX4" fmla="*/ 826169 w 1130969"/>
                <a:gd name="connsiteY4" fmla="*/ 97302 h 789488"/>
                <a:gd name="connsiteX5" fmla="*/ 906379 w 1130969"/>
                <a:gd name="connsiteY5" fmla="*/ 9070 h 789488"/>
                <a:gd name="connsiteX6" fmla="*/ 1130969 w 1130969"/>
                <a:gd name="connsiteY6" fmla="*/ 1049 h 789488"/>
                <a:gd name="connsiteX0" fmla="*/ 0 w 1130969"/>
                <a:gd name="connsiteY0" fmla="*/ 25112 h 789488"/>
                <a:gd name="connsiteX1" fmla="*/ 89361 w 1130969"/>
                <a:gd name="connsiteY1" fmla="*/ 745754 h 789488"/>
                <a:gd name="connsiteX2" fmla="*/ 585914 w 1130969"/>
                <a:gd name="connsiteY2" fmla="*/ 666546 h 789488"/>
                <a:gd name="connsiteX3" fmla="*/ 775159 w 1130969"/>
                <a:gd name="connsiteY3" fmla="*/ 311489 h 789488"/>
                <a:gd name="connsiteX4" fmla="*/ 906379 w 1130969"/>
                <a:gd name="connsiteY4" fmla="*/ 9070 h 789488"/>
                <a:gd name="connsiteX5" fmla="*/ 1130969 w 1130969"/>
                <a:gd name="connsiteY5" fmla="*/ 1049 h 789488"/>
                <a:gd name="connsiteX0" fmla="*/ 0 w 1130969"/>
                <a:gd name="connsiteY0" fmla="*/ 26569 h 790945"/>
                <a:gd name="connsiteX1" fmla="*/ 89361 w 1130969"/>
                <a:gd name="connsiteY1" fmla="*/ 747211 h 790945"/>
                <a:gd name="connsiteX2" fmla="*/ 585914 w 1130969"/>
                <a:gd name="connsiteY2" fmla="*/ 668003 h 790945"/>
                <a:gd name="connsiteX3" fmla="*/ 775159 w 1130969"/>
                <a:gd name="connsiteY3" fmla="*/ 312946 h 790945"/>
                <a:gd name="connsiteX4" fmla="*/ 906379 w 1130969"/>
                <a:gd name="connsiteY4" fmla="*/ 8145 h 790945"/>
                <a:gd name="connsiteX5" fmla="*/ 1130969 w 1130969"/>
                <a:gd name="connsiteY5" fmla="*/ 2506 h 790945"/>
                <a:gd name="connsiteX0" fmla="*/ 0 w 1130969"/>
                <a:gd name="connsiteY0" fmla="*/ 39686 h 805169"/>
                <a:gd name="connsiteX1" fmla="*/ 89361 w 1130969"/>
                <a:gd name="connsiteY1" fmla="*/ 760328 h 805169"/>
                <a:gd name="connsiteX2" fmla="*/ 585914 w 1130969"/>
                <a:gd name="connsiteY2" fmla="*/ 681120 h 805169"/>
                <a:gd name="connsiteX3" fmla="*/ 782303 w 1130969"/>
                <a:gd name="connsiteY3" fmla="*/ 290344 h 805169"/>
                <a:gd name="connsiteX4" fmla="*/ 906379 w 1130969"/>
                <a:gd name="connsiteY4" fmla="*/ 21262 h 805169"/>
                <a:gd name="connsiteX5" fmla="*/ 1130969 w 1130969"/>
                <a:gd name="connsiteY5" fmla="*/ 15623 h 805169"/>
                <a:gd name="connsiteX0" fmla="*/ 0 w 1130969"/>
                <a:gd name="connsiteY0" fmla="*/ 39686 h 800602"/>
                <a:gd name="connsiteX1" fmla="*/ 89361 w 1130969"/>
                <a:gd name="connsiteY1" fmla="*/ 760328 h 800602"/>
                <a:gd name="connsiteX2" fmla="*/ 574008 w 1130969"/>
                <a:gd name="connsiteY2" fmla="*/ 664451 h 800602"/>
                <a:gd name="connsiteX3" fmla="*/ 782303 w 1130969"/>
                <a:gd name="connsiteY3" fmla="*/ 290344 h 800602"/>
                <a:gd name="connsiteX4" fmla="*/ 906379 w 1130969"/>
                <a:gd name="connsiteY4" fmla="*/ 21262 h 800602"/>
                <a:gd name="connsiteX5" fmla="*/ 1130969 w 1130969"/>
                <a:gd name="connsiteY5" fmla="*/ 15623 h 800602"/>
                <a:gd name="connsiteX0" fmla="*/ 0 w 1130969"/>
                <a:gd name="connsiteY0" fmla="*/ 39686 h 799990"/>
                <a:gd name="connsiteX1" fmla="*/ 89361 w 1130969"/>
                <a:gd name="connsiteY1" fmla="*/ 760328 h 799990"/>
                <a:gd name="connsiteX2" fmla="*/ 559720 w 1130969"/>
                <a:gd name="connsiteY2" fmla="*/ 662069 h 799990"/>
                <a:gd name="connsiteX3" fmla="*/ 782303 w 1130969"/>
                <a:gd name="connsiteY3" fmla="*/ 290344 h 799990"/>
                <a:gd name="connsiteX4" fmla="*/ 906379 w 1130969"/>
                <a:gd name="connsiteY4" fmla="*/ 21262 h 799990"/>
                <a:gd name="connsiteX5" fmla="*/ 1130969 w 1130969"/>
                <a:gd name="connsiteY5" fmla="*/ 15623 h 799990"/>
                <a:gd name="connsiteX0" fmla="*/ 0 w 1130969"/>
                <a:gd name="connsiteY0" fmla="*/ 33267 h 793571"/>
                <a:gd name="connsiteX1" fmla="*/ 89361 w 1130969"/>
                <a:gd name="connsiteY1" fmla="*/ 753909 h 793571"/>
                <a:gd name="connsiteX2" fmla="*/ 559720 w 1130969"/>
                <a:gd name="connsiteY2" fmla="*/ 655650 h 793571"/>
                <a:gd name="connsiteX3" fmla="*/ 782303 w 1130969"/>
                <a:gd name="connsiteY3" fmla="*/ 283925 h 793571"/>
                <a:gd name="connsiteX4" fmla="*/ 915904 w 1130969"/>
                <a:gd name="connsiteY4" fmla="*/ 24368 h 793571"/>
                <a:gd name="connsiteX5" fmla="*/ 1130969 w 1130969"/>
                <a:gd name="connsiteY5" fmla="*/ 9204 h 793571"/>
                <a:gd name="connsiteX0" fmla="*/ 0 w 1138113"/>
                <a:gd name="connsiteY0" fmla="*/ 38006 h 798310"/>
                <a:gd name="connsiteX1" fmla="*/ 89361 w 1138113"/>
                <a:gd name="connsiteY1" fmla="*/ 758648 h 798310"/>
                <a:gd name="connsiteX2" fmla="*/ 559720 w 1138113"/>
                <a:gd name="connsiteY2" fmla="*/ 660389 h 798310"/>
                <a:gd name="connsiteX3" fmla="*/ 782303 w 1138113"/>
                <a:gd name="connsiteY3" fmla="*/ 288664 h 798310"/>
                <a:gd name="connsiteX4" fmla="*/ 915904 w 1138113"/>
                <a:gd name="connsiteY4" fmla="*/ 29107 h 798310"/>
                <a:gd name="connsiteX5" fmla="*/ 1138113 w 1138113"/>
                <a:gd name="connsiteY5" fmla="*/ 4418 h 798310"/>
                <a:gd name="connsiteX0" fmla="*/ 0 w 1142875"/>
                <a:gd name="connsiteY0" fmla="*/ 27071 h 787375"/>
                <a:gd name="connsiteX1" fmla="*/ 89361 w 1142875"/>
                <a:gd name="connsiteY1" fmla="*/ 747713 h 787375"/>
                <a:gd name="connsiteX2" fmla="*/ 559720 w 1142875"/>
                <a:gd name="connsiteY2" fmla="*/ 649454 h 787375"/>
                <a:gd name="connsiteX3" fmla="*/ 782303 w 1142875"/>
                <a:gd name="connsiteY3" fmla="*/ 277729 h 787375"/>
                <a:gd name="connsiteX4" fmla="*/ 915904 w 1142875"/>
                <a:gd name="connsiteY4" fmla="*/ 18172 h 787375"/>
                <a:gd name="connsiteX5" fmla="*/ 1142875 w 1142875"/>
                <a:gd name="connsiteY5" fmla="*/ 19677 h 787375"/>
                <a:gd name="connsiteX0" fmla="*/ 0 w 1142875"/>
                <a:gd name="connsiteY0" fmla="*/ 25271 h 785575"/>
                <a:gd name="connsiteX1" fmla="*/ 89361 w 1142875"/>
                <a:gd name="connsiteY1" fmla="*/ 745913 h 785575"/>
                <a:gd name="connsiteX2" fmla="*/ 559720 w 1142875"/>
                <a:gd name="connsiteY2" fmla="*/ 647654 h 785575"/>
                <a:gd name="connsiteX3" fmla="*/ 782303 w 1142875"/>
                <a:gd name="connsiteY3" fmla="*/ 275929 h 785575"/>
                <a:gd name="connsiteX4" fmla="*/ 903997 w 1142875"/>
                <a:gd name="connsiteY4" fmla="*/ 18753 h 785575"/>
                <a:gd name="connsiteX5" fmla="*/ 1142875 w 1142875"/>
                <a:gd name="connsiteY5" fmla="*/ 17877 h 785575"/>
                <a:gd name="connsiteX0" fmla="*/ 0 w 1142875"/>
                <a:gd name="connsiteY0" fmla="*/ 30716 h 791020"/>
                <a:gd name="connsiteX1" fmla="*/ 89361 w 1142875"/>
                <a:gd name="connsiteY1" fmla="*/ 751358 h 791020"/>
                <a:gd name="connsiteX2" fmla="*/ 559720 w 1142875"/>
                <a:gd name="connsiteY2" fmla="*/ 653099 h 791020"/>
                <a:gd name="connsiteX3" fmla="*/ 782303 w 1142875"/>
                <a:gd name="connsiteY3" fmla="*/ 281374 h 791020"/>
                <a:gd name="connsiteX4" fmla="*/ 903997 w 1142875"/>
                <a:gd name="connsiteY4" fmla="*/ 24198 h 791020"/>
                <a:gd name="connsiteX5" fmla="*/ 1142875 w 1142875"/>
                <a:gd name="connsiteY5" fmla="*/ 9034 h 791020"/>
                <a:gd name="connsiteX0" fmla="*/ 0 w 1142875"/>
                <a:gd name="connsiteY0" fmla="*/ 30716 h 787552"/>
                <a:gd name="connsiteX1" fmla="*/ 89361 w 1142875"/>
                <a:gd name="connsiteY1" fmla="*/ 751358 h 787552"/>
                <a:gd name="connsiteX2" fmla="*/ 585914 w 1142875"/>
                <a:gd name="connsiteY2" fmla="*/ 638812 h 787552"/>
                <a:gd name="connsiteX3" fmla="*/ 782303 w 1142875"/>
                <a:gd name="connsiteY3" fmla="*/ 281374 h 787552"/>
                <a:gd name="connsiteX4" fmla="*/ 903997 w 1142875"/>
                <a:gd name="connsiteY4" fmla="*/ 24198 h 787552"/>
                <a:gd name="connsiteX5" fmla="*/ 1142875 w 1142875"/>
                <a:gd name="connsiteY5" fmla="*/ 9034 h 787552"/>
                <a:gd name="connsiteX0" fmla="*/ 0 w 1142875"/>
                <a:gd name="connsiteY0" fmla="*/ 30716 h 793526"/>
                <a:gd name="connsiteX1" fmla="*/ 89361 w 1142875"/>
                <a:gd name="connsiteY1" fmla="*/ 751358 h 793526"/>
                <a:gd name="connsiteX2" fmla="*/ 590676 w 1142875"/>
                <a:gd name="connsiteY2" fmla="*/ 662625 h 793526"/>
                <a:gd name="connsiteX3" fmla="*/ 782303 w 1142875"/>
                <a:gd name="connsiteY3" fmla="*/ 281374 h 793526"/>
                <a:gd name="connsiteX4" fmla="*/ 903997 w 1142875"/>
                <a:gd name="connsiteY4" fmla="*/ 24198 h 793526"/>
                <a:gd name="connsiteX5" fmla="*/ 1142875 w 1142875"/>
                <a:gd name="connsiteY5" fmla="*/ 9034 h 793526"/>
                <a:gd name="connsiteX0" fmla="*/ 0 w 1142875"/>
                <a:gd name="connsiteY0" fmla="*/ 30716 h 794841"/>
                <a:gd name="connsiteX1" fmla="*/ 89361 w 1142875"/>
                <a:gd name="connsiteY1" fmla="*/ 751358 h 794841"/>
                <a:gd name="connsiteX2" fmla="*/ 609726 w 1142875"/>
                <a:gd name="connsiteY2" fmla="*/ 667388 h 794841"/>
                <a:gd name="connsiteX3" fmla="*/ 782303 w 1142875"/>
                <a:gd name="connsiteY3" fmla="*/ 281374 h 794841"/>
                <a:gd name="connsiteX4" fmla="*/ 903997 w 1142875"/>
                <a:gd name="connsiteY4" fmla="*/ 24198 h 794841"/>
                <a:gd name="connsiteX5" fmla="*/ 1142875 w 1142875"/>
                <a:gd name="connsiteY5" fmla="*/ 9034 h 794841"/>
                <a:gd name="connsiteX0" fmla="*/ 0 w 1142875"/>
                <a:gd name="connsiteY0" fmla="*/ 31054 h 795034"/>
                <a:gd name="connsiteX1" fmla="*/ 89361 w 1142875"/>
                <a:gd name="connsiteY1" fmla="*/ 751696 h 795034"/>
                <a:gd name="connsiteX2" fmla="*/ 609726 w 1142875"/>
                <a:gd name="connsiteY2" fmla="*/ 667726 h 795034"/>
                <a:gd name="connsiteX3" fmla="*/ 798972 w 1142875"/>
                <a:gd name="connsiteY3" fmla="*/ 286474 h 795034"/>
                <a:gd name="connsiteX4" fmla="*/ 903997 w 1142875"/>
                <a:gd name="connsiteY4" fmla="*/ 24536 h 795034"/>
                <a:gd name="connsiteX5" fmla="*/ 1142875 w 1142875"/>
                <a:gd name="connsiteY5" fmla="*/ 9372 h 795034"/>
                <a:gd name="connsiteX0" fmla="*/ 0 w 1142875"/>
                <a:gd name="connsiteY0" fmla="*/ 38950 h 799802"/>
                <a:gd name="connsiteX1" fmla="*/ 89361 w 1142875"/>
                <a:gd name="connsiteY1" fmla="*/ 759592 h 799802"/>
                <a:gd name="connsiteX2" fmla="*/ 609726 w 1142875"/>
                <a:gd name="connsiteY2" fmla="*/ 675622 h 799802"/>
                <a:gd name="connsiteX3" fmla="*/ 765634 w 1142875"/>
                <a:gd name="connsiteY3" fmla="*/ 403907 h 799802"/>
                <a:gd name="connsiteX4" fmla="*/ 903997 w 1142875"/>
                <a:gd name="connsiteY4" fmla="*/ 32432 h 799802"/>
                <a:gd name="connsiteX5" fmla="*/ 1142875 w 1142875"/>
                <a:gd name="connsiteY5" fmla="*/ 17268 h 799802"/>
                <a:gd name="connsiteX0" fmla="*/ 0 w 1142875"/>
                <a:gd name="connsiteY0" fmla="*/ 38950 h 791257"/>
                <a:gd name="connsiteX1" fmla="*/ 89361 w 1142875"/>
                <a:gd name="connsiteY1" fmla="*/ 759592 h 791257"/>
                <a:gd name="connsiteX2" fmla="*/ 600201 w 1142875"/>
                <a:gd name="connsiteY2" fmla="*/ 637522 h 791257"/>
                <a:gd name="connsiteX3" fmla="*/ 765634 w 1142875"/>
                <a:gd name="connsiteY3" fmla="*/ 403907 h 791257"/>
                <a:gd name="connsiteX4" fmla="*/ 903997 w 1142875"/>
                <a:gd name="connsiteY4" fmla="*/ 32432 h 791257"/>
                <a:gd name="connsiteX5" fmla="*/ 1142875 w 1142875"/>
                <a:gd name="connsiteY5" fmla="*/ 17268 h 791257"/>
                <a:gd name="connsiteX0" fmla="*/ 0 w 1142875"/>
                <a:gd name="connsiteY0" fmla="*/ 38950 h 791257"/>
                <a:gd name="connsiteX1" fmla="*/ 89361 w 1142875"/>
                <a:gd name="connsiteY1" fmla="*/ 759592 h 791257"/>
                <a:gd name="connsiteX2" fmla="*/ 600201 w 1142875"/>
                <a:gd name="connsiteY2" fmla="*/ 637522 h 791257"/>
                <a:gd name="connsiteX3" fmla="*/ 777540 w 1142875"/>
                <a:gd name="connsiteY3" fmla="*/ 403907 h 791257"/>
                <a:gd name="connsiteX4" fmla="*/ 903997 w 1142875"/>
                <a:gd name="connsiteY4" fmla="*/ 32432 h 791257"/>
                <a:gd name="connsiteX5" fmla="*/ 1142875 w 1142875"/>
                <a:gd name="connsiteY5" fmla="*/ 17268 h 791257"/>
                <a:gd name="connsiteX0" fmla="*/ 0 w 1142875"/>
                <a:gd name="connsiteY0" fmla="*/ 38950 h 793196"/>
                <a:gd name="connsiteX1" fmla="*/ 89361 w 1142875"/>
                <a:gd name="connsiteY1" fmla="*/ 759592 h 793196"/>
                <a:gd name="connsiteX2" fmla="*/ 562101 w 1142875"/>
                <a:gd name="connsiteY2" fmla="*/ 647047 h 793196"/>
                <a:gd name="connsiteX3" fmla="*/ 777540 w 1142875"/>
                <a:gd name="connsiteY3" fmla="*/ 403907 h 793196"/>
                <a:gd name="connsiteX4" fmla="*/ 903997 w 1142875"/>
                <a:gd name="connsiteY4" fmla="*/ 32432 h 793196"/>
                <a:gd name="connsiteX5" fmla="*/ 1142875 w 1142875"/>
                <a:gd name="connsiteY5" fmla="*/ 17268 h 793196"/>
                <a:gd name="connsiteX0" fmla="*/ 0 w 1142875"/>
                <a:gd name="connsiteY0" fmla="*/ 38950 h 796342"/>
                <a:gd name="connsiteX1" fmla="*/ 89361 w 1142875"/>
                <a:gd name="connsiteY1" fmla="*/ 759592 h 796342"/>
                <a:gd name="connsiteX2" fmla="*/ 597820 w 1142875"/>
                <a:gd name="connsiteY2" fmla="*/ 661334 h 796342"/>
                <a:gd name="connsiteX3" fmla="*/ 777540 w 1142875"/>
                <a:gd name="connsiteY3" fmla="*/ 403907 h 796342"/>
                <a:gd name="connsiteX4" fmla="*/ 903997 w 1142875"/>
                <a:gd name="connsiteY4" fmla="*/ 32432 h 796342"/>
                <a:gd name="connsiteX5" fmla="*/ 1142875 w 1142875"/>
                <a:gd name="connsiteY5" fmla="*/ 17268 h 796342"/>
                <a:gd name="connsiteX0" fmla="*/ 0 w 1142875"/>
                <a:gd name="connsiteY0" fmla="*/ 38950 h 790790"/>
                <a:gd name="connsiteX1" fmla="*/ 89361 w 1142875"/>
                <a:gd name="connsiteY1" fmla="*/ 759592 h 790790"/>
                <a:gd name="connsiteX2" fmla="*/ 600201 w 1142875"/>
                <a:gd name="connsiteY2" fmla="*/ 635140 h 790790"/>
                <a:gd name="connsiteX3" fmla="*/ 777540 w 1142875"/>
                <a:gd name="connsiteY3" fmla="*/ 403907 h 790790"/>
                <a:gd name="connsiteX4" fmla="*/ 903997 w 1142875"/>
                <a:gd name="connsiteY4" fmla="*/ 32432 h 790790"/>
                <a:gd name="connsiteX5" fmla="*/ 1142875 w 1142875"/>
                <a:gd name="connsiteY5" fmla="*/ 17268 h 790790"/>
                <a:gd name="connsiteX0" fmla="*/ 0 w 1142875"/>
                <a:gd name="connsiteY0" fmla="*/ 38950 h 792524"/>
                <a:gd name="connsiteX1" fmla="*/ 89361 w 1142875"/>
                <a:gd name="connsiteY1" fmla="*/ 759592 h 792524"/>
                <a:gd name="connsiteX2" fmla="*/ 600201 w 1142875"/>
                <a:gd name="connsiteY2" fmla="*/ 635140 h 792524"/>
                <a:gd name="connsiteX3" fmla="*/ 777540 w 1142875"/>
                <a:gd name="connsiteY3" fmla="*/ 403907 h 792524"/>
                <a:gd name="connsiteX4" fmla="*/ 903997 w 1142875"/>
                <a:gd name="connsiteY4" fmla="*/ 32432 h 792524"/>
                <a:gd name="connsiteX5" fmla="*/ 1142875 w 1142875"/>
                <a:gd name="connsiteY5" fmla="*/ 17268 h 792524"/>
                <a:gd name="connsiteX0" fmla="*/ 0 w 1142875"/>
                <a:gd name="connsiteY0" fmla="*/ 38950 h 790790"/>
                <a:gd name="connsiteX1" fmla="*/ 89361 w 1142875"/>
                <a:gd name="connsiteY1" fmla="*/ 759592 h 790790"/>
                <a:gd name="connsiteX2" fmla="*/ 600201 w 1142875"/>
                <a:gd name="connsiteY2" fmla="*/ 635140 h 790790"/>
                <a:gd name="connsiteX3" fmla="*/ 777540 w 1142875"/>
                <a:gd name="connsiteY3" fmla="*/ 403907 h 790790"/>
                <a:gd name="connsiteX4" fmla="*/ 903997 w 1142875"/>
                <a:gd name="connsiteY4" fmla="*/ 32432 h 790790"/>
                <a:gd name="connsiteX5" fmla="*/ 1142875 w 1142875"/>
                <a:gd name="connsiteY5" fmla="*/ 17268 h 790790"/>
                <a:gd name="connsiteX0" fmla="*/ 0 w 1142875"/>
                <a:gd name="connsiteY0" fmla="*/ 38950 h 790790"/>
                <a:gd name="connsiteX1" fmla="*/ 89361 w 1142875"/>
                <a:gd name="connsiteY1" fmla="*/ 759592 h 790790"/>
                <a:gd name="connsiteX2" fmla="*/ 600201 w 1142875"/>
                <a:gd name="connsiteY2" fmla="*/ 635140 h 790790"/>
                <a:gd name="connsiteX3" fmla="*/ 777540 w 1142875"/>
                <a:gd name="connsiteY3" fmla="*/ 403907 h 790790"/>
                <a:gd name="connsiteX4" fmla="*/ 903997 w 1142875"/>
                <a:gd name="connsiteY4" fmla="*/ 32432 h 790790"/>
                <a:gd name="connsiteX5" fmla="*/ 1142875 w 1142875"/>
                <a:gd name="connsiteY5" fmla="*/ 17268 h 790790"/>
                <a:gd name="connsiteX0" fmla="*/ 0 w 1142875"/>
                <a:gd name="connsiteY0" fmla="*/ 38950 h 790790"/>
                <a:gd name="connsiteX1" fmla="*/ 89361 w 1142875"/>
                <a:gd name="connsiteY1" fmla="*/ 759592 h 790790"/>
                <a:gd name="connsiteX2" fmla="*/ 600201 w 1142875"/>
                <a:gd name="connsiteY2" fmla="*/ 635140 h 790790"/>
                <a:gd name="connsiteX3" fmla="*/ 777540 w 1142875"/>
                <a:gd name="connsiteY3" fmla="*/ 403907 h 790790"/>
                <a:gd name="connsiteX4" fmla="*/ 903997 w 1142875"/>
                <a:gd name="connsiteY4" fmla="*/ 32432 h 790790"/>
                <a:gd name="connsiteX5" fmla="*/ 1142875 w 1142875"/>
                <a:gd name="connsiteY5" fmla="*/ 17268 h 790790"/>
                <a:gd name="connsiteX0" fmla="*/ 0 w 1142875"/>
                <a:gd name="connsiteY0" fmla="*/ 38950 h 790790"/>
                <a:gd name="connsiteX1" fmla="*/ 89361 w 1142875"/>
                <a:gd name="connsiteY1" fmla="*/ 759592 h 790790"/>
                <a:gd name="connsiteX2" fmla="*/ 600201 w 1142875"/>
                <a:gd name="connsiteY2" fmla="*/ 635140 h 790790"/>
                <a:gd name="connsiteX3" fmla="*/ 777540 w 1142875"/>
                <a:gd name="connsiteY3" fmla="*/ 403907 h 790790"/>
                <a:gd name="connsiteX4" fmla="*/ 903997 w 1142875"/>
                <a:gd name="connsiteY4" fmla="*/ 32432 h 790790"/>
                <a:gd name="connsiteX5" fmla="*/ 1142875 w 1142875"/>
                <a:gd name="connsiteY5" fmla="*/ 17268 h 790790"/>
                <a:gd name="connsiteX0" fmla="*/ 0 w 1142875"/>
                <a:gd name="connsiteY0" fmla="*/ 27740 h 779580"/>
                <a:gd name="connsiteX1" fmla="*/ 89361 w 1142875"/>
                <a:gd name="connsiteY1" fmla="*/ 748382 h 779580"/>
                <a:gd name="connsiteX2" fmla="*/ 600201 w 1142875"/>
                <a:gd name="connsiteY2" fmla="*/ 623930 h 779580"/>
                <a:gd name="connsiteX3" fmla="*/ 777540 w 1142875"/>
                <a:gd name="connsiteY3" fmla="*/ 392697 h 779580"/>
                <a:gd name="connsiteX4" fmla="*/ 911141 w 1142875"/>
                <a:gd name="connsiteY4" fmla="*/ 40272 h 779580"/>
                <a:gd name="connsiteX5" fmla="*/ 1142875 w 1142875"/>
                <a:gd name="connsiteY5" fmla="*/ 6058 h 779580"/>
                <a:gd name="connsiteX0" fmla="*/ 0 w 1142875"/>
                <a:gd name="connsiteY0" fmla="*/ 32932 h 784772"/>
                <a:gd name="connsiteX1" fmla="*/ 89361 w 1142875"/>
                <a:gd name="connsiteY1" fmla="*/ 753574 h 784772"/>
                <a:gd name="connsiteX2" fmla="*/ 600201 w 1142875"/>
                <a:gd name="connsiteY2" fmla="*/ 629122 h 784772"/>
                <a:gd name="connsiteX3" fmla="*/ 777540 w 1142875"/>
                <a:gd name="connsiteY3" fmla="*/ 397889 h 784772"/>
                <a:gd name="connsiteX4" fmla="*/ 870660 w 1142875"/>
                <a:gd name="connsiteY4" fmla="*/ 35939 h 784772"/>
                <a:gd name="connsiteX5" fmla="*/ 1142875 w 1142875"/>
                <a:gd name="connsiteY5" fmla="*/ 11250 h 784772"/>
                <a:gd name="connsiteX0" fmla="*/ 0 w 1142875"/>
                <a:gd name="connsiteY0" fmla="*/ 36157 h 787997"/>
                <a:gd name="connsiteX1" fmla="*/ 89361 w 1142875"/>
                <a:gd name="connsiteY1" fmla="*/ 756799 h 787997"/>
                <a:gd name="connsiteX2" fmla="*/ 600201 w 1142875"/>
                <a:gd name="connsiteY2" fmla="*/ 632347 h 787997"/>
                <a:gd name="connsiteX3" fmla="*/ 777540 w 1142875"/>
                <a:gd name="connsiteY3" fmla="*/ 401114 h 787997"/>
                <a:gd name="connsiteX4" fmla="*/ 870660 w 1142875"/>
                <a:gd name="connsiteY4" fmla="*/ 39164 h 787997"/>
                <a:gd name="connsiteX5" fmla="*/ 1142875 w 1142875"/>
                <a:gd name="connsiteY5" fmla="*/ 14475 h 787997"/>
                <a:gd name="connsiteX0" fmla="*/ 0 w 1145257"/>
                <a:gd name="connsiteY0" fmla="*/ 43017 h 794857"/>
                <a:gd name="connsiteX1" fmla="*/ 89361 w 1145257"/>
                <a:gd name="connsiteY1" fmla="*/ 763659 h 794857"/>
                <a:gd name="connsiteX2" fmla="*/ 600201 w 1145257"/>
                <a:gd name="connsiteY2" fmla="*/ 639207 h 794857"/>
                <a:gd name="connsiteX3" fmla="*/ 777540 w 1145257"/>
                <a:gd name="connsiteY3" fmla="*/ 407974 h 794857"/>
                <a:gd name="connsiteX4" fmla="*/ 870660 w 1145257"/>
                <a:gd name="connsiteY4" fmla="*/ 46024 h 794857"/>
                <a:gd name="connsiteX5" fmla="*/ 1145257 w 1145257"/>
                <a:gd name="connsiteY5" fmla="*/ 9429 h 794857"/>
                <a:gd name="connsiteX0" fmla="*/ 0 w 1147639"/>
                <a:gd name="connsiteY0" fmla="*/ 26593 h 778433"/>
                <a:gd name="connsiteX1" fmla="*/ 89361 w 1147639"/>
                <a:gd name="connsiteY1" fmla="*/ 747235 h 778433"/>
                <a:gd name="connsiteX2" fmla="*/ 600201 w 1147639"/>
                <a:gd name="connsiteY2" fmla="*/ 622783 h 778433"/>
                <a:gd name="connsiteX3" fmla="*/ 777540 w 1147639"/>
                <a:gd name="connsiteY3" fmla="*/ 391550 h 778433"/>
                <a:gd name="connsiteX4" fmla="*/ 870660 w 1147639"/>
                <a:gd name="connsiteY4" fmla="*/ 29600 h 778433"/>
                <a:gd name="connsiteX5" fmla="*/ 1147639 w 1147639"/>
                <a:gd name="connsiteY5" fmla="*/ 26342 h 778433"/>
                <a:gd name="connsiteX0" fmla="*/ 0 w 1147639"/>
                <a:gd name="connsiteY0" fmla="*/ 13331 h 765171"/>
                <a:gd name="connsiteX1" fmla="*/ 89361 w 1147639"/>
                <a:gd name="connsiteY1" fmla="*/ 733973 h 765171"/>
                <a:gd name="connsiteX2" fmla="*/ 600201 w 1147639"/>
                <a:gd name="connsiteY2" fmla="*/ 609521 h 765171"/>
                <a:gd name="connsiteX3" fmla="*/ 777540 w 1147639"/>
                <a:gd name="connsiteY3" fmla="*/ 378288 h 765171"/>
                <a:gd name="connsiteX4" fmla="*/ 870660 w 1147639"/>
                <a:gd name="connsiteY4" fmla="*/ 37769 h 765171"/>
                <a:gd name="connsiteX5" fmla="*/ 1147639 w 1147639"/>
                <a:gd name="connsiteY5" fmla="*/ 13080 h 765171"/>
                <a:gd name="connsiteX0" fmla="*/ 0 w 1147639"/>
                <a:gd name="connsiteY0" fmla="*/ 18892 h 770732"/>
                <a:gd name="connsiteX1" fmla="*/ 89361 w 1147639"/>
                <a:gd name="connsiteY1" fmla="*/ 739534 h 770732"/>
                <a:gd name="connsiteX2" fmla="*/ 600201 w 1147639"/>
                <a:gd name="connsiteY2" fmla="*/ 615082 h 770732"/>
                <a:gd name="connsiteX3" fmla="*/ 777540 w 1147639"/>
                <a:gd name="connsiteY3" fmla="*/ 383849 h 770732"/>
                <a:gd name="connsiteX4" fmla="*/ 870660 w 1147639"/>
                <a:gd name="connsiteY4" fmla="*/ 43330 h 770732"/>
                <a:gd name="connsiteX5" fmla="*/ 1147639 w 1147639"/>
                <a:gd name="connsiteY5" fmla="*/ 9116 h 770732"/>
                <a:gd name="connsiteX0" fmla="*/ 0 w 1147639"/>
                <a:gd name="connsiteY0" fmla="*/ 15105 h 766945"/>
                <a:gd name="connsiteX1" fmla="*/ 89361 w 1147639"/>
                <a:gd name="connsiteY1" fmla="*/ 735747 h 766945"/>
                <a:gd name="connsiteX2" fmla="*/ 600201 w 1147639"/>
                <a:gd name="connsiteY2" fmla="*/ 611295 h 766945"/>
                <a:gd name="connsiteX3" fmla="*/ 777540 w 1147639"/>
                <a:gd name="connsiteY3" fmla="*/ 380062 h 766945"/>
                <a:gd name="connsiteX4" fmla="*/ 870660 w 1147639"/>
                <a:gd name="connsiteY4" fmla="*/ 39543 h 766945"/>
                <a:gd name="connsiteX5" fmla="*/ 1147639 w 1147639"/>
                <a:gd name="connsiteY5" fmla="*/ 5329 h 766945"/>
                <a:gd name="connsiteX0" fmla="*/ 0 w 1147639"/>
                <a:gd name="connsiteY0" fmla="*/ 19562 h 771402"/>
                <a:gd name="connsiteX1" fmla="*/ 89361 w 1147639"/>
                <a:gd name="connsiteY1" fmla="*/ 740204 h 771402"/>
                <a:gd name="connsiteX2" fmla="*/ 600201 w 1147639"/>
                <a:gd name="connsiteY2" fmla="*/ 615752 h 771402"/>
                <a:gd name="connsiteX3" fmla="*/ 777540 w 1147639"/>
                <a:gd name="connsiteY3" fmla="*/ 384519 h 771402"/>
                <a:gd name="connsiteX4" fmla="*/ 870660 w 1147639"/>
                <a:gd name="connsiteY4" fmla="*/ 44000 h 771402"/>
                <a:gd name="connsiteX5" fmla="*/ 1147639 w 1147639"/>
                <a:gd name="connsiteY5" fmla="*/ 2643 h 771402"/>
                <a:gd name="connsiteX0" fmla="*/ 0 w 1147639"/>
                <a:gd name="connsiteY0" fmla="*/ 18560 h 770400"/>
                <a:gd name="connsiteX1" fmla="*/ 89361 w 1147639"/>
                <a:gd name="connsiteY1" fmla="*/ 739202 h 770400"/>
                <a:gd name="connsiteX2" fmla="*/ 600201 w 1147639"/>
                <a:gd name="connsiteY2" fmla="*/ 614750 h 770400"/>
                <a:gd name="connsiteX3" fmla="*/ 777540 w 1147639"/>
                <a:gd name="connsiteY3" fmla="*/ 383517 h 770400"/>
                <a:gd name="connsiteX4" fmla="*/ 870660 w 1147639"/>
                <a:gd name="connsiteY4" fmla="*/ 42998 h 770400"/>
                <a:gd name="connsiteX5" fmla="*/ 1147639 w 1147639"/>
                <a:gd name="connsiteY5" fmla="*/ 1641 h 770400"/>
                <a:gd name="connsiteX0" fmla="*/ 0 w 1147639"/>
                <a:gd name="connsiteY0" fmla="*/ 18812 h 770560"/>
                <a:gd name="connsiteX1" fmla="*/ 89361 w 1147639"/>
                <a:gd name="connsiteY1" fmla="*/ 739454 h 770560"/>
                <a:gd name="connsiteX2" fmla="*/ 600201 w 1147639"/>
                <a:gd name="connsiteY2" fmla="*/ 615002 h 770560"/>
                <a:gd name="connsiteX3" fmla="*/ 725153 w 1147639"/>
                <a:gd name="connsiteY3" fmla="*/ 388531 h 770560"/>
                <a:gd name="connsiteX4" fmla="*/ 870660 w 1147639"/>
                <a:gd name="connsiteY4" fmla="*/ 43250 h 770560"/>
                <a:gd name="connsiteX5" fmla="*/ 1147639 w 1147639"/>
                <a:gd name="connsiteY5" fmla="*/ 1893 h 770560"/>
                <a:gd name="connsiteX0" fmla="*/ 0 w 1147639"/>
                <a:gd name="connsiteY0" fmla="*/ 18812 h 775547"/>
                <a:gd name="connsiteX1" fmla="*/ 89361 w 1147639"/>
                <a:gd name="connsiteY1" fmla="*/ 739454 h 775547"/>
                <a:gd name="connsiteX2" fmla="*/ 535907 w 1147639"/>
                <a:gd name="connsiteY2" fmla="*/ 638815 h 775547"/>
                <a:gd name="connsiteX3" fmla="*/ 725153 w 1147639"/>
                <a:gd name="connsiteY3" fmla="*/ 388531 h 775547"/>
                <a:gd name="connsiteX4" fmla="*/ 870660 w 1147639"/>
                <a:gd name="connsiteY4" fmla="*/ 43250 h 775547"/>
                <a:gd name="connsiteX5" fmla="*/ 1147639 w 1147639"/>
                <a:gd name="connsiteY5" fmla="*/ 1893 h 775547"/>
                <a:gd name="connsiteX0" fmla="*/ 0 w 1147639"/>
                <a:gd name="connsiteY0" fmla="*/ 18812 h 784001"/>
                <a:gd name="connsiteX1" fmla="*/ 89361 w 1147639"/>
                <a:gd name="connsiteY1" fmla="*/ 739454 h 784001"/>
                <a:gd name="connsiteX2" fmla="*/ 557339 w 1147639"/>
                <a:gd name="connsiteY2" fmla="*/ 672153 h 784001"/>
                <a:gd name="connsiteX3" fmla="*/ 725153 w 1147639"/>
                <a:gd name="connsiteY3" fmla="*/ 388531 h 784001"/>
                <a:gd name="connsiteX4" fmla="*/ 870660 w 1147639"/>
                <a:gd name="connsiteY4" fmla="*/ 43250 h 784001"/>
                <a:gd name="connsiteX5" fmla="*/ 1147639 w 1147639"/>
                <a:gd name="connsiteY5" fmla="*/ 1893 h 784001"/>
                <a:gd name="connsiteX0" fmla="*/ 0 w 1147639"/>
                <a:gd name="connsiteY0" fmla="*/ 18812 h 786277"/>
                <a:gd name="connsiteX1" fmla="*/ 89361 w 1147639"/>
                <a:gd name="connsiteY1" fmla="*/ 739454 h 786277"/>
                <a:gd name="connsiteX2" fmla="*/ 557339 w 1147639"/>
                <a:gd name="connsiteY2" fmla="*/ 672153 h 786277"/>
                <a:gd name="connsiteX3" fmla="*/ 725153 w 1147639"/>
                <a:gd name="connsiteY3" fmla="*/ 388531 h 786277"/>
                <a:gd name="connsiteX4" fmla="*/ 870660 w 1147639"/>
                <a:gd name="connsiteY4" fmla="*/ 43250 h 786277"/>
                <a:gd name="connsiteX5" fmla="*/ 1147639 w 1147639"/>
                <a:gd name="connsiteY5" fmla="*/ 1893 h 786277"/>
                <a:gd name="connsiteX0" fmla="*/ 0 w 1147639"/>
                <a:gd name="connsiteY0" fmla="*/ 18812 h 786277"/>
                <a:gd name="connsiteX1" fmla="*/ 89361 w 1147639"/>
                <a:gd name="connsiteY1" fmla="*/ 739454 h 786277"/>
                <a:gd name="connsiteX2" fmla="*/ 557339 w 1147639"/>
                <a:gd name="connsiteY2" fmla="*/ 672153 h 786277"/>
                <a:gd name="connsiteX3" fmla="*/ 725153 w 1147639"/>
                <a:gd name="connsiteY3" fmla="*/ 388531 h 786277"/>
                <a:gd name="connsiteX4" fmla="*/ 870660 w 1147639"/>
                <a:gd name="connsiteY4" fmla="*/ 43250 h 786277"/>
                <a:gd name="connsiteX5" fmla="*/ 1147639 w 1147639"/>
                <a:gd name="connsiteY5" fmla="*/ 1893 h 786277"/>
                <a:gd name="connsiteX0" fmla="*/ 6328 w 1153967"/>
                <a:gd name="connsiteY0" fmla="*/ 18812 h 780501"/>
                <a:gd name="connsiteX1" fmla="*/ 6704 w 1153967"/>
                <a:gd name="connsiteY1" fmla="*/ 97145 h 780501"/>
                <a:gd name="connsiteX2" fmla="*/ 95689 w 1153967"/>
                <a:gd name="connsiteY2" fmla="*/ 739454 h 780501"/>
                <a:gd name="connsiteX3" fmla="*/ 563667 w 1153967"/>
                <a:gd name="connsiteY3" fmla="*/ 672153 h 780501"/>
                <a:gd name="connsiteX4" fmla="*/ 731481 w 1153967"/>
                <a:gd name="connsiteY4" fmla="*/ 388531 h 780501"/>
                <a:gd name="connsiteX5" fmla="*/ 876988 w 1153967"/>
                <a:gd name="connsiteY5" fmla="*/ 43250 h 780501"/>
                <a:gd name="connsiteX6" fmla="*/ 1153967 w 1153967"/>
                <a:gd name="connsiteY6" fmla="*/ 1893 h 780501"/>
                <a:gd name="connsiteX0" fmla="*/ 0 w 1442914"/>
                <a:gd name="connsiteY0" fmla="*/ 9287 h 780501"/>
                <a:gd name="connsiteX1" fmla="*/ 295651 w 1442914"/>
                <a:gd name="connsiteY1" fmla="*/ 97145 h 780501"/>
                <a:gd name="connsiteX2" fmla="*/ 384636 w 1442914"/>
                <a:gd name="connsiteY2" fmla="*/ 739454 h 780501"/>
                <a:gd name="connsiteX3" fmla="*/ 852614 w 1442914"/>
                <a:gd name="connsiteY3" fmla="*/ 672153 h 780501"/>
                <a:gd name="connsiteX4" fmla="*/ 1020428 w 1442914"/>
                <a:gd name="connsiteY4" fmla="*/ 388531 h 780501"/>
                <a:gd name="connsiteX5" fmla="*/ 1165935 w 1442914"/>
                <a:gd name="connsiteY5" fmla="*/ 43250 h 780501"/>
                <a:gd name="connsiteX6" fmla="*/ 1442914 w 1442914"/>
                <a:gd name="connsiteY6" fmla="*/ 1893 h 780501"/>
                <a:gd name="connsiteX0" fmla="*/ 0 w 1442914"/>
                <a:gd name="connsiteY0" fmla="*/ 9287 h 779974"/>
                <a:gd name="connsiteX1" fmla="*/ 319464 w 1442914"/>
                <a:gd name="connsiteY1" fmla="*/ 104289 h 779974"/>
                <a:gd name="connsiteX2" fmla="*/ 384636 w 1442914"/>
                <a:gd name="connsiteY2" fmla="*/ 739454 h 779974"/>
                <a:gd name="connsiteX3" fmla="*/ 852614 w 1442914"/>
                <a:gd name="connsiteY3" fmla="*/ 672153 h 779974"/>
                <a:gd name="connsiteX4" fmla="*/ 1020428 w 1442914"/>
                <a:gd name="connsiteY4" fmla="*/ 388531 h 779974"/>
                <a:gd name="connsiteX5" fmla="*/ 1165935 w 1442914"/>
                <a:gd name="connsiteY5" fmla="*/ 43250 h 779974"/>
                <a:gd name="connsiteX6" fmla="*/ 1442914 w 1442914"/>
                <a:gd name="connsiteY6" fmla="*/ 1893 h 779974"/>
                <a:gd name="connsiteX0" fmla="*/ 0 w 1442914"/>
                <a:gd name="connsiteY0" fmla="*/ 38373 h 814855"/>
                <a:gd name="connsiteX1" fmla="*/ 317082 w 1442914"/>
                <a:gd name="connsiteY1" fmla="*/ 54794 h 814855"/>
                <a:gd name="connsiteX2" fmla="*/ 384636 w 1442914"/>
                <a:gd name="connsiteY2" fmla="*/ 768540 h 814855"/>
                <a:gd name="connsiteX3" fmla="*/ 852614 w 1442914"/>
                <a:gd name="connsiteY3" fmla="*/ 701239 h 814855"/>
                <a:gd name="connsiteX4" fmla="*/ 1020428 w 1442914"/>
                <a:gd name="connsiteY4" fmla="*/ 417617 h 814855"/>
                <a:gd name="connsiteX5" fmla="*/ 1165935 w 1442914"/>
                <a:gd name="connsiteY5" fmla="*/ 72336 h 814855"/>
                <a:gd name="connsiteX6" fmla="*/ 1442914 w 1442914"/>
                <a:gd name="connsiteY6" fmla="*/ 30979 h 814855"/>
                <a:gd name="connsiteX0" fmla="*/ 0 w 1442914"/>
                <a:gd name="connsiteY0" fmla="*/ 9288 h 785770"/>
                <a:gd name="connsiteX1" fmla="*/ 317082 w 1442914"/>
                <a:gd name="connsiteY1" fmla="*/ 25709 h 785770"/>
                <a:gd name="connsiteX2" fmla="*/ 384636 w 1442914"/>
                <a:gd name="connsiteY2" fmla="*/ 739455 h 785770"/>
                <a:gd name="connsiteX3" fmla="*/ 852614 w 1442914"/>
                <a:gd name="connsiteY3" fmla="*/ 672154 h 785770"/>
                <a:gd name="connsiteX4" fmla="*/ 1020428 w 1442914"/>
                <a:gd name="connsiteY4" fmla="*/ 388532 h 785770"/>
                <a:gd name="connsiteX5" fmla="*/ 1165935 w 1442914"/>
                <a:gd name="connsiteY5" fmla="*/ 43251 h 785770"/>
                <a:gd name="connsiteX6" fmla="*/ 1442914 w 1442914"/>
                <a:gd name="connsiteY6" fmla="*/ 1894 h 785770"/>
                <a:gd name="connsiteX0" fmla="*/ 0 w 1442914"/>
                <a:gd name="connsiteY0" fmla="*/ 9288 h 827745"/>
                <a:gd name="connsiteX1" fmla="*/ 317082 w 1442914"/>
                <a:gd name="connsiteY1" fmla="*/ 25709 h 827745"/>
                <a:gd name="connsiteX2" fmla="*/ 384636 w 1442914"/>
                <a:gd name="connsiteY2" fmla="*/ 739455 h 827745"/>
                <a:gd name="connsiteX3" fmla="*/ 1221280 w 1442914"/>
                <a:gd name="connsiteY3" fmla="*/ 770131 h 827745"/>
                <a:gd name="connsiteX4" fmla="*/ 1020428 w 1442914"/>
                <a:gd name="connsiteY4" fmla="*/ 388532 h 827745"/>
                <a:gd name="connsiteX5" fmla="*/ 1165935 w 1442914"/>
                <a:gd name="connsiteY5" fmla="*/ 43251 h 827745"/>
                <a:gd name="connsiteX6" fmla="*/ 1442914 w 1442914"/>
                <a:gd name="connsiteY6" fmla="*/ 1894 h 827745"/>
                <a:gd name="connsiteX0" fmla="*/ 0 w 1442914"/>
                <a:gd name="connsiteY0" fmla="*/ 7435 h 823738"/>
                <a:gd name="connsiteX1" fmla="*/ 317082 w 1442914"/>
                <a:gd name="connsiteY1" fmla="*/ 23856 h 823738"/>
                <a:gd name="connsiteX2" fmla="*/ 384636 w 1442914"/>
                <a:gd name="connsiteY2" fmla="*/ 737602 h 823738"/>
                <a:gd name="connsiteX3" fmla="*/ 1221280 w 1442914"/>
                <a:gd name="connsiteY3" fmla="*/ 768278 h 823738"/>
                <a:gd name="connsiteX4" fmla="*/ 1225241 w 1442914"/>
                <a:gd name="connsiteY4" fmla="*/ 349269 h 823738"/>
                <a:gd name="connsiteX5" fmla="*/ 1165935 w 1442914"/>
                <a:gd name="connsiteY5" fmla="*/ 41398 h 823738"/>
                <a:gd name="connsiteX6" fmla="*/ 1442914 w 1442914"/>
                <a:gd name="connsiteY6" fmla="*/ 41 h 823738"/>
                <a:gd name="connsiteX0" fmla="*/ 0 w 1442914"/>
                <a:gd name="connsiteY0" fmla="*/ 7435 h 823738"/>
                <a:gd name="connsiteX1" fmla="*/ 317082 w 1442914"/>
                <a:gd name="connsiteY1" fmla="*/ 23856 h 823738"/>
                <a:gd name="connsiteX2" fmla="*/ 384636 w 1442914"/>
                <a:gd name="connsiteY2" fmla="*/ 737602 h 823738"/>
                <a:gd name="connsiteX3" fmla="*/ 1221280 w 1442914"/>
                <a:gd name="connsiteY3" fmla="*/ 768278 h 823738"/>
                <a:gd name="connsiteX4" fmla="*/ 1262302 w 1442914"/>
                <a:gd name="connsiteY4" fmla="*/ 349269 h 823738"/>
                <a:gd name="connsiteX5" fmla="*/ 1165935 w 1442914"/>
                <a:gd name="connsiteY5" fmla="*/ 41398 h 823738"/>
                <a:gd name="connsiteX6" fmla="*/ 1442914 w 1442914"/>
                <a:gd name="connsiteY6" fmla="*/ 41 h 823738"/>
                <a:gd name="connsiteX0" fmla="*/ 0 w 1442914"/>
                <a:gd name="connsiteY0" fmla="*/ 12932 h 829235"/>
                <a:gd name="connsiteX1" fmla="*/ 317082 w 1442914"/>
                <a:gd name="connsiteY1" fmla="*/ 29353 h 829235"/>
                <a:gd name="connsiteX2" fmla="*/ 384636 w 1442914"/>
                <a:gd name="connsiteY2" fmla="*/ 743099 h 829235"/>
                <a:gd name="connsiteX3" fmla="*/ 1221280 w 1442914"/>
                <a:gd name="connsiteY3" fmla="*/ 773775 h 829235"/>
                <a:gd name="connsiteX4" fmla="*/ 1262302 w 1442914"/>
                <a:gd name="connsiteY4" fmla="*/ 354766 h 829235"/>
                <a:gd name="connsiteX5" fmla="*/ 1339539 w 1442914"/>
                <a:gd name="connsiteY5" fmla="*/ 34425 h 829235"/>
                <a:gd name="connsiteX6" fmla="*/ 1442914 w 1442914"/>
                <a:gd name="connsiteY6" fmla="*/ 5538 h 829235"/>
                <a:gd name="connsiteX0" fmla="*/ 0 w 1530691"/>
                <a:gd name="connsiteY0" fmla="*/ 9419 h 825722"/>
                <a:gd name="connsiteX1" fmla="*/ 317082 w 1530691"/>
                <a:gd name="connsiteY1" fmla="*/ 25840 h 825722"/>
                <a:gd name="connsiteX2" fmla="*/ 384636 w 1530691"/>
                <a:gd name="connsiteY2" fmla="*/ 739586 h 825722"/>
                <a:gd name="connsiteX3" fmla="*/ 1221280 w 1530691"/>
                <a:gd name="connsiteY3" fmla="*/ 770262 h 825722"/>
                <a:gd name="connsiteX4" fmla="*/ 1262302 w 1530691"/>
                <a:gd name="connsiteY4" fmla="*/ 351253 h 825722"/>
                <a:gd name="connsiteX5" fmla="*/ 1339539 w 1530691"/>
                <a:gd name="connsiteY5" fmla="*/ 30912 h 825722"/>
                <a:gd name="connsiteX6" fmla="*/ 1530691 w 1530691"/>
                <a:gd name="connsiteY6" fmla="*/ 9151 h 825722"/>
                <a:gd name="connsiteX0" fmla="*/ 0 w 1530691"/>
                <a:gd name="connsiteY0" fmla="*/ 1497 h 817800"/>
                <a:gd name="connsiteX1" fmla="*/ 317082 w 1530691"/>
                <a:gd name="connsiteY1" fmla="*/ 17918 h 817800"/>
                <a:gd name="connsiteX2" fmla="*/ 384636 w 1530691"/>
                <a:gd name="connsiteY2" fmla="*/ 731664 h 817800"/>
                <a:gd name="connsiteX3" fmla="*/ 1221280 w 1530691"/>
                <a:gd name="connsiteY3" fmla="*/ 762340 h 817800"/>
                <a:gd name="connsiteX4" fmla="*/ 1262302 w 1530691"/>
                <a:gd name="connsiteY4" fmla="*/ 343331 h 817800"/>
                <a:gd name="connsiteX5" fmla="*/ 1316132 w 1530691"/>
                <a:gd name="connsiteY5" fmla="*/ 74651 h 817800"/>
                <a:gd name="connsiteX6" fmla="*/ 1530691 w 1530691"/>
                <a:gd name="connsiteY6" fmla="*/ 1229 h 817800"/>
                <a:gd name="connsiteX0" fmla="*/ 0 w 1530691"/>
                <a:gd name="connsiteY0" fmla="*/ 1497 h 817800"/>
                <a:gd name="connsiteX1" fmla="*/ 317082 w 1530691"/>
                <a:gd name="connsiteY1" fmla="*/ 17918 h 817800"/>
                <a:gd name="connsiteX2" fmla="*/ 384636 w 1530691"/>
                <a:gd name="connsiteY2" fmla="*/ 731664 h 817800"/>
                <a:gd name="connsiteX3" fmla="*/ 1221280 w 1530691"/>
                <a:gd name="connsiteY3" fmla="*/ 762340 h 817800"/>
                <a:gd name="connsiteX4" fmla="*/ 1262302 w 1530691"/>
                <a:gd name="connsiteY4" fmla="*/ 343331 h 817800"/>
                <a:gd name="connsiteX5" fmla="*/ 1316132 w 1530691"/>
                <a:gd name="connsiteY5" fmla="*/ 74651 h 817800"/>
                <a:gd name="connsiteX6" fmla="*/ 1530691 w 1530691"/>
                <a:gd name="connsiteY6" fmla="*/ 1229 h 817800"/>
                <a:gd name="connsiteX0" fmla="*/ 0 w 1530691"/>
                <a:gd name="connsiteY0" fmla="*/ 1497 h 817800"/>
                <a:gd name="connsiteX1" fmla="*/ 317082 w 1530691"/>
                <a:gd name="connsiteY1" fmla="*/ 17918 h 817800"/>
                <a:gd name="connsiteX2" fmla="*/ 384636 w 1530691"/>
                <a:gd name="connsiteY2" fmla="*/ 731664 h 817800"/>
                <a:gd name="connsiteX3" fmla="*/ 1221280 w 1530691"/>
                <a:gd name="connsiteY3" fmla="*/ 762340 h 817800"/>
                <a:gd name="connsiteX4" fmla="*/ 1262302 w 1530691"/>
                <a:gd name="connsiteY4" fmla="*/ 343331 h 817800"/>
                <a:gd name="connsiteX5" fmla="*/ 1318082 w 1530691"/>
                <a:gd name="connsiteY5" fmla="*/ 79995 h 817800"/>
                <a:gd name="connsiteX6" fmla="*/ 1530691 w 1530691"/>
                <a:gd name="connsiteY6" fmla="*/ 1229 h 817800"/>
                <a:gd name="connsiteX0" fmla="*/ 0 w 1530691"/>
                <a:gd name="connsiteY0" fmla="*/ 1497 h 817577"/>
                <a:gd name="connsiteX1" fmla="*/ 317082 w 1530691"/>
                <a:gd name="connsiteY1" fmla="*/ 17918 h 817577"/>
                <a:gd name="connsiteX2" fmla="*/ 384636 w 1530691"/>
                <a:gd name="connsiteY2" fmla="*/ 731664 h 817577"/>
                <a:gd name="connsiteX3" fmla="*/ 1221280 w 1530691"/>
                <a:gd name="connsiteY3" fmla="*/ 762340 h 817577"/>
                <a:gd name="connsiteX4" fmla="*/ 1244746 w 1530691"/>
                <a:gd name="connsiteY4" fmla="*/ 346895 h 817577"/>
                <a:gd name="connsiteX5" fmla="*/ 1318082 w 1530691"/>
                <a:gd name="connsiteY5" fmla="*/ 79995 h 817577"/>
                <a:gd name="connsiteX6" fmla="*/ 1530691 w 1530691"/>
                <a:gd name="connsiteY6" fmla="*/ 1229 h 817577"/>
                <a:gd name="connsiteX0" fmla="*/ 0 w 1530691"/>
                <a:gd name="connsiteY0" fmla="*/ 1497 h 797950"/>
                <a:gd name="connsiteX1" fmla="*/ 317082 w 1530691"/>
                <a:gd name="connsiteY1" fmla="*/ 17918 h 797950"/>
                <a:gd name="connsiteX2" fmla="*/ 384636 w 1530691"/>
                <a:gd name="connsiteY2" fmla="*/ 731664 h 797950"/>
                <a:gd name="connsiteX3" fmla="*/ 1207626 w 1530691"/>
                <a:gd name="connsiteY3" fmla="*/ 723149 h 797950"/>
                <a:gd name="connsiteX4" fmla="*/ 1244746 w 1530691"/>
                <a:gd name="connsiteY4" fmla="*/ 346895 h 797950"/>
                <a:gd name="connsiteX5" fmla="*/ 1318082 w 1530691"/>
                <a:gd name="connsiteY5" fmla="*/ 79995 h 797950"/>
                <a:gd name="connsiteX6" fmla="*/ 1530691 w 1530691"/>
                <a:gd name="connsiteY6" fmla="*/ 1229 h 797950"/>
                <a:gd name="connsiteX0" fmla="*/ 0 w 1530691"/>
                <a:gd name="connsiteY0" fmla="*/ 1497 h 793350"/>
                <a:gd name="connsiteX1" fmla="*/ 317082 w 1530691"/>
                <a:gd name="connsiteY1" fmla="*/ 17918 h 793350"/>
                <a:gd name="connsiteX2" fmla="*/ 384636 w 1530691"/>
                <a:gd name="connsiteY2" fmla="*/ 731664 h 793350"/>
                <a:gd name="connsiteX3" fmla="*/ 1207626 w 1530691"/>
                <a:gd name="connsiteY3" fmla="*/ 723149 h 793350"/>
                <a:gd name="connsiteX4" fmla="*/ 1244746 w 1530691"/>
                <a:gd name="connsiteY4" fmla="*/ 346895 h 793350"/>
                <a:gd name="connsiteX5" fmla="*/ 1318082 w 1530691"/>
                <a:gd name="connsiteY5" fmla="*/ 79995 h 793350"/>
                <a:gd name="connsiteX6" fmla="*/ 1530691 w 1530691"/>
                <a:gd name="connsiteY6" fmla="*/ 1229 h 793350"/>
                <a:gd name="connsiteX0" fmla="*/ 0 w 1530691"/>
                <a:gd name="connsiteY0" fmla="*/ 1497 h 816575"/>
                <a:gd name="connsiteX1" fmla="*/ 317082 w 1530691"/>
                <a:gd name="connsiteY1" fmla="*/ 17918 h 816575"/>
                <a:gd name="connsiteX2" fmla="*/ 384636 w 1530691"/>
                <a:gd name="connsiteY2" fmla="*/ 731664 h 816575"/>
                <a:gd name="connsiteX3" fmla="*/ 1211528 w 1530691"/>
                <a:gd name="connsiteY3" fmla="*/ 771247 h 816575"/>
                <a:gd name="connsiteX4" fmla="*/ 1244746 w 1530691"/>
                <a:gd name="connsiteY4" fmla="*/ 346895 h 816575"/>
                <a:gd name="connsiteX5" fmla="*/ 1318082 w 1530691"/>
                <a:gd name="connsiteY5" fmla="*/ 79995 h 816575"/>
                <a:gd name="connsiteX6" fmla="*/ 1530691 w 1530691"/>
                <a:gd name="connsiteY6" fmla="*/ 1229 h 816575"/>
                <a:gd name="connsiteX0" fmla="*/ 0 w 1530691"/>
                <a:gd name="connsiteY0" fmla="*/ 1497 h 800517"/>
                <a:gd name="connsiteX1" fmla="*/ 317082 w 1530691"/>
                <a:gd name="connsiteY1" fmla="*/ 17918 h 800517"/>
                <a:gd name="connsiteX2" fmla="*/ 384636 w 1530691"/>
                <a:gd name="connsiteY2" fmla="*/ 731664 h 800517"/>
                <a:gd name="connsiteX3" fmla="*/ 1211528 w 1530691"/>
                <a:gd name="connsiteY3" fmla="*/ 771247 h 800517"/>
                <a:gd name="connsiteX4" fmla="*/ 1244746 w 1530691"/>
                <a:gd name="connsiteY4" fmla="*/ 346895 h 800517"/>
                <a:gd name="connsiteX5" fmla="*/ 1318082 w 1530691"/>
                <a:gd name="connsiteY5" fmla="*/ 79995 h 800517"/>
                <a:gd name="connsiteX6" fmla="*/ 1530691 w 1530691"/>
                <a:gd name="connsiteY6" fmla="*/ 1229 h 800517"/>
                <a:gd name="connsiteX0" fmla="*/ 0 w 1530691"/>
                <a:gd name="connsiteY0" fmla="*/ 1497 h 776877"/>
                <a:gd name="connsiteX1" fmla="*/ 317082 w 1530691"/>
                <a:gd name="connsiteY1" fmla="*/ 17918 h 776877"/>
                <a:gd name="connsiteX2" fmla="*/ 384636 w 1530691"/>
                <a:gd name="connsiteY2" fmla="*/ 731664 h 776877"/>
                <a:gd name="connsiteX3" fmla="*/ 1211528 w 1530691"/>
                <a:gd name="connsiteY3" fmla="*/ 771247 h 776877"/>
                <a:gd name="connsiteX4" fmla="*/ 1244746 w 1530691"/>
                <a:gd name="connsiteY4" fmla="*/ 346895 h 776877"/>
                <a:gd name="connsiteX5" fmla="*/ 1318082 w 1530691"/>
                <a:gd name="connsiteY5" fmla="*/ 79995 h 776877"/>
                <a:gd name="connsiteX6" fmla="*/ 1530691 w 1530691"/>
                <a:gd name="connsiteY6" fmla="*/ 1229 h 776877"/>
                <a:gd name="connsiteX0" fmla="*/ 0 w 1530691"/>
                <a:gd name="connsiteY0" fmla="*/ 1497 h 777111"/>
                <a:gd name="connsiteX1" fmla="*/ 317082 w 1530691"/>
                <a:gd name="connsiteY1" fmla="*/ 17918 h 777111"/>
                <a:gd name="connsiteX2" fmla="*/ 291697 w 1530691"/>
                <a:gd name="connsiteY2" fmla="*/ 376950 h 777111"/>
                <a:gd name="connsiteX3" fmla="*/ 384636 w 1530691"/>
                <a:gd name="connsiteY3" fmla="*/ 731664 h 777111"/>
                <a:gd name="connsiteX4" fmla="*/ 1211528 w 1530691"/>
                <a:gd name="connsiteY4" fmla="*/ 771247 h 777111"/>
                <a:gd name="connsiteX5" fmla="*/ 1244746 w 1530691"/>
                <a:gd name="connsiteY5" fmla="*/ 346895 h 777111"/>
                <a:gd name="connsiteX6" fmla="*/ 1318082 w 1530691"/>
                <a:gd name="connsiteY6" fmla="*/ 79995 h 777111"/>
                <a:gd name="connsiteX7" fmla="*/ 1530691 w 1530691"/>
                <a:gd name="connsiteY7" fmla="*/ 1229 h 777111"/>
                <a:gd name="connsiteX0" fmla="*/ 0 w 1530691"/>
                <a:gd name="connsiteY0" fmla="*/ 1497 h 776826"/>
                <a:gd name="connsiteX1" fmla="*/ 317082 w 1530691"/>
                <a:gd name="connsiteY1" fmla="*/ 17918 h 776826"/>
                <a:gd name="connsiteX2" fmla="*/ 336561 w 1530691"/>
                <a:gd name="connsiteY2" fmla="*/ 382295 h 776826"/>
                <a:gd name="connsiteX3" fmla="*/ 384636 w 1530691"/>
                <a:gd name="connsiteY3" fmla="*/ 731664 h 776826"/>
                <a:gd name="connsiteX4" fmla="*/ 1211528 w 1530691"/>
                <a:gd name="connsiteY4" fmla="*/ 771247 h 776826"/>
                <a:gd name="connsiteX5" fmla="*/ 1244746 w 1530691"/>
                <a:gd name="connsiteY5" fmla="*/ 346895 h 776826"/>
                <a:gd name="connsiteX6" fmla="*/ 1318082 w 1530691"/>
                <a:gd name="connsiteY6" fmla="*/ 79995 h 776826"/>
                <a:gd name="connsiteX7" fmla="*/ 1530691 w 1530691"/>
                <a:gd name="connsiteY7" fmla="*/ 1229 h 776826"/>
                <a:gd name="connsiteX0" fmla="*/ 0 w 1530691"/>
                <a:gd name="connsiteY0" fmla="*/ 1497 h 804217"/>
                <a:gd name="connsiteX1" fmla="*/ 317082 w 1530691"/>
                <a:gd name="connsiteY1" fmla="*/ 17918 h 804217"/>
                <a:gd name="connsiteX2" fmla="*/ 336561 w 1530691"/>
                <a:gd name="connsiteY2" fmla="*/ 382295 h 804217"/>
                <a:gd name="connsiteX3" fmla="*/ 384636 w 1530691"/>
                <a:gd name="connsiteY3" fmla="*/ 731664 h 804217"/>
                <a:gd name="connsiteX4" fmla="*/ 1211528 w 1530691"/>
                <a:gd name="connsiteY4" fmla="*/ 771247 h 804217"/>
                <a:gd name="connsiteX5" fmla="*/ 1244746 w 1530691"/>
                <a:gd name="connsiteY5" fmla="*/ 346895 h 804217"/>
                <a:gd name="connsiteX6" fmla="*/ 1318082 w 1530691"/>
                <a:gd name="connsiteY6" fmla="*/ 79995 h 804217"/>
                <a:gd name="connsiteX7" fmla="*/ 1530691 w 1530691"/>
                <a:gd name="connsiteY7" fmla="*/ 1229 h 804217"/>
                <a:gd name="connsiteX0" fmla="*/ 0 w 1530691"/>
                <a:gd name="connsiteY0" fmla="*/ 1497 h 808589"/>
                <a:gd name="connsiteX1" fmla="*/ 317082 w 1530691"/>
                <a:gd name="connsiteY1" fmla="*/ 17918 h 808589"/>
                <a:gd name="connsiteX2" fmla="*/ 336561 w 1530691"/>
                <a:gd name="connsiteY2" fmla="*/ 382295 h 808589"/>
                <a:gd name="connsiteX3" fmla="*/ 380735 w 1530691"/>
                <a:gd name="connsiteY3" fmla="*/ 696036 h 808589"/>
                <a:gd name="connsiteX4" fmla="*/ 1211528 w 1530691"/>
                <a:gd name="connsiteY4" fmla="*/ 771247 h 808589"/>
                <a:gd name="connsiteX5" fmla="*/ 1244746 w 1530691"/>
                <a:gd name="connsiteY5" fmla="*/ 346895 h 808589"/>
                <a:gd name="connsiteX6" fmla="*/ 1318082 w 1530691"/>
                <a:gd name="connsiteY6" fmla="*/ 79995 h 808589"/>
                <a:gd name="connsiteX7" fmla="*/ 1530691 w 1530691"/>
                <a:gd name="connsiteY7" fmla="*/ 1229 h 808589"/>
                <a:gd name="connsiteX0" fmla="*/ 0 w 1530691"/>
                <a:gd name="connsiteY0" fmla="*/ 1497 h 808589"/>
                <a:gd name="connsiteX1" fmla="*/ 317082 w 1530691"/>
                <a:gd name="connsiteY1" fmla="*/ 17918 h 808589"/>
                <a:gd name="connsiteX2" fmla="*/ 336561 w 1530691"/>
                <a:gd name="connsiteY2" fmla="*/ 382295 h 808589"/>
                <a:gd name="connsiteX3" fmla="*/ 380735 w 1530691"/>
                <a:gd name="connsiteY3" fmla="*/ 696036 h 808589"/>
                <a:gd name="connsiteX4" fmla="*/ 1211528 w 1530691"/>
                <a:gd name="connsiteY4" fmla="*/ 771247 h 808589"/>
                <a:gd name="connsiteX5" fmla="*/ 1244746 w 1530691"/>
                <a:gd name="connsiteY5" fmla="*/ 346895 h 808589"/>
                <a:gd name="connsiteX6" fmla="*/ 1318082 w 1530691"/>
                <a:gd name="connsiteY6" fmla="*/ 79995 h 808589"/>
                <a:gd name="connsiteX7" fmla="*/ 1530691 w 1530691"/>
                <a:gd name="connsiteY7" fmla="*/ 1229 h 808589"/>
                <a:gd name="connsiteX0" fmla="*/ 0 w 1530691"/>
                <a:gd name="connsiteY0" fmla="*/ 1497 h 793277"/>
                <a:gd name="connsiteX1" fmla="*/ 317082 w 1530691"/>
                <a:gd name="connsiteY1" fmla="*/ 17918 h 793277"/>
                <a:gd name="connsiteX2" fmla="*/ 338512 w 1530691"/>
                <a:gd name="connsiteY2" fmla="*/ 380513 h 793277"/>
                <a:gd name="connsiteX3" fmla="*/ 380735 w 1530691"/>
                <a:gd name="connsiteY3" fmla="*/ 696036 h 793277"/>
                <a:gd name="connsiteX4" fmla="*/ 1211528 w 1530691"/>
                <a:gd name="connsiteY4" fmla="*/ 771247 h 793277"/>
                <a:gd name="connsiteX5" fmla="*/ 1244746 w 1530691"/>
                <a:gd name="connsiteY5" fmla="*/ 346895 h 793277"/>
                <a:gd name="connsiteX6" fmla="*/ 1318082 w 1530691"/>
                <a:gd name="connsiteY6" fmla="*/ 79995 h 793277"/>
                <a:gd name="connsiteX7" fmla="*/ 1530691 w 1530691"/>
                <a:gd name="connsiteY7" fmla="*/ 1229 h 793277"/>
                <a:gd name="connsiteX0" fmla="*/ 0 w 1530691"/>
                <a:gd name="connsiteY0" fmla="*/ 1497 h 793277"/>
                <a:gd name="connsiteX1" fmla="*/ 317082 w 1530691"/>
                <a:gd name="connsiteY1" fmla="*/ 17918 h 793277"/>
                <a:gd name="connsiteX2" fmla="*/ 338512 w 1530691"/>
                <a:gd name="connsiteY2" fmla="*/ 380513 h 793277"/>
                <a:gd name="connsiteX3" fmla="*/ 380735 w 1530691"/>
                <a:gd name="connsiteY3" fmla="*/ 696036 h 793277"/>
                <a:gd name="connsiteX4" fmla="*/ 1211528 w 1530691"/>
                <a:gd name="connsiteY4" fmla="*/ 771247 h 793277"/>
                <a:gd name="connsiteX5" fmla="*/ 1244746 w 1530691"/>
                <a:gd name="connsiteY5" fmla="*/ 346895 h 793277"/>
                <a:gd name="connsiteX6" fmla="*/ 1318082 w 1530691"/>
                <a:gd name="connsiteY6" fmla="*/ 79995 h 793277"/>
                <a:gd name="connsiteX7" fmla="*/ 1530691 w 1530691"/>
                <a:gd name="connsiteY7" fmla="*/ 1229 h 793277"/>
                <a:gd name="connsiteX0" fmla="*/ 0 w 1530691"/>
                <a:gd name="connsiteY0" fmla="*/ 1497 h 793277"/>
                <a:gd name="connsiteX1" fmla="*/ 317082 w 1530691"/>
                <a:gd name="connsiteY1" fmla="*/ 17918 h 793277"/>
                <a:gd name="connsiteX2" fmla="*/ 338512 w 1530691"/>
                <a:gd name="connsiteY2" fmla="*/ 380513 h 793277"/>
                <a:gd name="connsiteX3" fmla="*/ 380735 w 1530691"/>
                <a:gd name="connsiteY3" fmla="*/ 696036 h 793277"/>
                <a:gd name="connsiteX4" fmla="*/ 1211528 w 1530691"/>
                <a:gd name="connsiteY4" fmla="*/ 771247 h 793277"/>
                <a:gd name="connsiteX5" fmla="*/ 1244746 w 1530691"/>
                <a:gd name="connsiteY5" fmla="*/ 346895 h 793277"/>
                <a:gd name="connsiteX6" fmla="*/ 1318082 w 1530691"/>
                <a:gd name="connsiteY6" fmla="*/ 79995 h 793277"/>
                <a:gd name="connsiteX7" fmla="*/ 1530691 w 1530691"/>
                <a:gd name="connsiteY7" fmla="*/ 1229 h 793277"/>
                <a:gd name="connsiteX0" fmla="*/ 0 w 1530691"/>
                <a:gd name="connsiteY0" fmla="*/ 1497 h 793277"/>
                <a:gd name="connsiteX1" fmla="*/ 317082 w 1530691"/>
                <a:gd name="connsiteY1" fmla="*/ 17918 h 793277"/>
                <a:gd name="connsiteX2" fmla="*/ 338512 w 1530691"/>
                <a:gd name="connsiteY2" fmla="*/ 380513 h 793277"/>
                <a:gd name="connsiteX3" fmla="*/ 380735 w 1530691"/>
                <a:gd name="connsiteY3" fmla="*/ 696036 h 793277"/>
                <a:gd name="connsiteX4" fmla="*/ 1211528 w 1530691"/>
                <a:gd name="connsiteY4" fmla="*/ 771247 h 793277"/>
                <a:gd name="connsiteX5" fmla="*/ 1244746 w 1530691"/>
                <a:gd name="connsiteY5" fmla="*/ 346895 h 793277"/>
                <a:gd name="connsiteX6" fmla="*/ 1318082 w 1530691"/>
                <a:gd name="connsiteY6" fmla="*/ 79995 h 793277"/>
                <a:gd name="connsiteX7" fmla="*/ 1530691 w 1530691"/>
                <a:gd name="connsiteY7" fmla="*/ 1229 h 793277"/>
                <a:gd name="connsiteX0" fmla="*/ 0 w 1530691"/>
                <a:gd name="connsiteY0" fmla="*/ 1497 h 802066"/>
                <a:gd name="connsiteX1" fmla="*/ 317082 w 1530691"/>
                <a:gd name="connsiteY1" fmla="*/ 17918 h 802066"/>
                <a:gd name="connsiteX2" fmla="*/ 338512 w 1530691"/>
                <a:gd name="connsiteY2" fmla="*/ 380513 h 802066"/>
                <a:gd name="connsiteX3" fmla="*/ 380735 w 1530691"/>
                <a:gd name="connsiteY3" fmla="*/ 696036 h 802066"/>
                <a:gd name="connsiteX4" fmla="*/ 1211528 w 1530691"/>
                <a:gd name="connsiteY4" fmla="*/ 771247 h 802066"/>
                <a:gd name="connsiteX5" fmla="*/ 1244746 w 1530691"/>
                <a:gd name="connsiteY5" fmla="*/ 346895 h 802066"/>
                <a:gd name="connsiteX6" fmla="*/ 1318082 w 1530691"/>
                <a:gd name="connsiteY6" fmla="*/ 79995 h 802066"/>
                <a:gd name="connsiteX7" fmla="*/ 1530691 w 1530691"/>
                <a:gd name="connsiteY7" fmla="*/ 1229 h 802066"/>
                <a:gd name="connsiteX0" fmla="*/ 0 w 1530691"/>
                <a:gd name="connsiteY0" fmla="*/ 1497 h 793557"/>
                <a:gd name="connsiteX1" fmla="*/ 317082 w 1530691"/>
                <a:gd name="connsiteY1" fmla="*/ 17918 h 793557"/>
                <a:gd name="connsiteX2" fmla="*/ 338512 w 1530691"/>
                <a:gd name="connsiteY2" fmla="*/ 380513 h 793557"/>
                <a:gd name="connsiteX3" fmla="*/ 380735 w 1530691"/>
                <a:gd name="connsiteY3" fmla="*/ 696036 h 793557"/>
                <a:gd name="connsiteX4" fmla="*/ 1211528 w 1530691"/>
                <a:gd name="connsiteY4" fmla="*/ 771247 h 793557"/>
                <a:gd name="connsiteX5" fmla="*/ 1244746 w 1530691"/>
                <a:gd name="connsiteY5" fmla="*/ 346895 h 793557"/>
                <a:gd name="connsiteX6" fmla="*/ 1318082 w 1530691"/>
                <a:gd name="connsiteY6" fmla="*/ 79995 h 793557"/>
                <a:gd name="connsiteX7" fmla="*/ 1530691 w 1530691"/>
                <a:gd name="connsiteY7" fmla="*/ 1229 h 793557"/>
                <a:gd name="connsiteX0" fmla="*/ 0 w 1530691"/>
                <a:gd name="connsiteY0" fmla="*/ 1497 h 793323"/>
                <a:gd name="connsiteX1" fmla="*/ 317082 w 1530691"/>
                <a:gd name="connsiteY1" fmla="*/ 17918 h 793323"/>
                <a:gd name="connsiteX2" fmla="*/ 352167 w 1530691"/>
                <a:gd name="connsiteY2" fmla="*/ 378732 h 793323"/>
                <a:gd name="connsiteX3" fmla="*/ 380735 w 1530691"/>
                <a:gd name="connsiteY3" fmla="*/ 696036 h 793323"/>
                <a:gd name="connsiteX4" fmla="*/ 1211528 w 1530691"/>
                <a:gd name="connsiteY4" fmla="*/ 771247 h 793323"/>
                <a:gd name="connsiteX5" fmla="*/ 1244746 w 1530691"/>
                <a:gd name="connsiteY5" fmla="*/ 346895 h 793323"/>
                <a:gd name="connsiteX6" fmla="*/ 1318082 w 1530691"/>
                <a:gd name="connsiteY6" fmla="*/ 79995 h 793323"/>
                <a:gd name="connsiteX7" fmla="*/ 1530691 w 1530691"/>
                <a:gd name="connsiteY7" fmla="*/ 1229 h 793323"/>
                <a:gd name="connsiteX0" fmla="*/ 0 w 1530691"/>
                <a:gd name="connsiteY0" fmla="*/ 1497 h 793323"/>
                <a:gd name="connsiteX1" fmla="*/ 317082 w 1530691"/>
                <a:gd name="connsiteY1" fmla="*/ 17918 h 793323"/>
                <a:gd name="connsiteX2" fmla="*/ 352167 w 1530691"/>
                <a:gd name="connsiteY2" fmla="*/ 378732 h 793323"/>
                <a:gd name="connsiteX3" fmla="*/ 380735 w 1530691"/>
                <a:gd name="connsiteY3" fmla="*/ 696036 h 793323"/>
                <a:gd name="connsiteX4" fmla="*/ 1211528 w 1530691"/>
                <a:gd name="connsiteY4" fmla="*/ 771247 h 793323"/>
                <a:gd name="connsiteX5" fmla="*/ 1244746 w 1530691"/>
                <a:gd name="connsiteY5" fmla="*/ 346895 h 793323"/>
                <a:gd name="connsiteX6" fmla="*/ 1318082 w 1530691"/>
                <a:gd name="connsiteY6" fmla="*/ 79995 h 793323"/>
                <a:gd name="connsiteX7" fmla="*/ 1530691 w 1530691"/>
                <a:gd name="connsiteY7" fmla="*/ 1229 h 793323"/>
                <a:gd name="connsiteX0" fmla="*/ 0 w 1530691"/>
                <a:gd name="connsiteY0" fmla="*/ 1497 h 781365"/>
                <a:gd name="connsiteX1" fmla="*/ 317082 w 1530691"/>
                <a:gd name="connsiteY1" fmla="*/ 17918 h 781365"/>
                <a:gd name="connsiteX2" fmla="*/ 352167 w 1530691"/>
                <a:gd name="connsiteY2" fmla="*/ 378732 h 781365"/>
                <a:gd name="connsiteX3" fmla="*/ 396339 w 1530691"/>
                <a:gd name="connsiteY3" fmla="*/ 626561 h 781365"/>
                <a:gd name="connsiteX4" fmla="*/ 1211528 w 1530691"/>
                <a:gd name="connsiteY4" fmla="*/ 771247 h 781365"/>
                <a:gd name="connsiteX5" fmla="*/ 1244746 w 1530691"/>
                <a:gd name="connsiteY5" fmla="*/ 346895 h 781365"/>
                <a:gd name="connsiteX6" fmla="*/ 1318082 w 1530691"/>
                <a:gd name="connsiteY6" fmla="*/ 79995 h 781365"/>
                <a:gd name="connsiteX7" fmla="*/ 1530691 w 1530691"/>
                <a:gd name="connsiteY7" fmla="*/ 1229 h 781365"/>
                <a:gd name="connsiteX0" fmla="*/ 0 w 1530691"/>
                <a:gd name="connsiteY0" fmla="*/ 1497 h 783713"/>
                <a:gd name="connsiteX1" fmla="*/ 317082 w 1530691"/>
                <a:gd name="connsiteY1" fmla="*/ 17918 h 783713"/>
                <a:gd name="connsiteX2" fmla="*/ 352167 w 1530691"/>
                <a:gd name="connsiteY2" fmla="*/ 378732 h 783713"/>
                <a:gd name="connsiteX3" fmla="*/ 396339 w 1530691"/>
                <a:gd name="connsiteY3" fmla="*/ 626561 h 783713"/>
                <a:gd name="connsiteX4" fmla="*/ 1211528 w 1530691"/>
                <a:gd name="connsiteY4" fmla="*/ 771247 h 783713"/>
                <a:gd name="connsiteX5" fmla="*/ 1244746 w 1530691"/>
                <a:gd name="connsiteY5" fmla="*/ 346895 h 783713"/>
                <a:gd name="connsiteX6" fmla="*/ 1318082 w 1530691"/>
                <a:gd name="connsiteY6" fmla="*/ 79995 h 783713"/>
                <a:gd name="connsiteX7" fmla="*/ 1530691 w 1530691"/>
                <a:gd name="connsiteY7" fmla="*/ 1229 h 783713"/>
                <a:gd name="connsiteX0" fmla="*/ 0 w 1530691"/>
                <a:gd name="connsiteY0" fmla="*/ 1497 h 784725"/>
                <a:gd name="connsiteX1" fmla="*/ 317082 w 1530691"/>
                <a:gd name="connsiteY1" fmla="*/ 17918 h 784725"/>
                <a:gd name="connsiteX2" fmla="*/ 352167 w 1530691"/>
                <a:gd name="connsiteY2" fmla="*/ 378732 h 784725"/>
                <a:gd name="connsiteX3" fmla="*/ 396339 w 1530691"/>
                <a:gd name="connsiteY3" fmla="*/ 626561 h 784725"/>
                <a:gd name="connsiteX4" fmla="*/ 467252 w 1530691"/>
                <a:gd name="connsiteY4" fmla="*/ 674442 h 784725"/>
                <a:gd name="connsiteX5" fmla="*/ 1211528 w 1530691"/>
                <a:gd name="connsiteY5" fmla="*/ 771247 h 784725"/>
                <a:gd name="connsiteX6" fmla="*/ 1244746 w 1530691"/>
                <a:gd name="connsiteY6" fmla="*/ 346895 h 784725"/>
                <a:gd name="connsiteX7" fmla="*/ 1318082 w 1530691"/>
                <a:gd name="connsiteY7" fmla="*/ 79995 h 784725"/>
                <a:gd name="connsiteX8" fmla="*/ 1530691 w 1530691"/>
                <a:gd name="connsiteY8" fmla="*/ 1229 h 784725"/>
                <a:gd name="connsiteX0" fmla="*/ 0 w 1530691"/>
                <a:gd name="connsiteY0" fmla="*/ 1497 h 806366"/>
                <a:gd name="connsiteX1" fmla="*/ 317082 w 1530691"/>
                <a:gd name="connsiteY1" fmla="*/ 17918 h 806366"/>
                <a:gd name="connsiteX2" fmla="*/ 352167 w 1530691"/>
                <a:gd name="connsiteY2" fmla="*/ 378732 h 806366"/>
                <a:gd name="connsiteX3" fmla="*/ 396339 w 1530691"/>
                <a:gd name="connsiteY3" fmla="*/ 626561 h 806366"/>
                <a:gd name="connsiteX4" fmla="*/ 430191 w 1530691"/>
                <a:gd name="connsiteY4" fmla="*/ 765293 h 806366"/>
                <a:gd name="connsiteX5" fmla="*/ 1211528 w 1530691"/>
                <a:gd name="connsiteY5" fmla="*/ 771247 h 806366"/>
                <a:gd name="connsiteX6" fmla="*/ 1244746 w 1530691"/>
                <a:gd name="connsiteY6" fmla="*/ 346895 h 806366"/>
                <a:gd name="connsiteX7" fmla="*/ 1318082 w 1530691"/>
                <a:gd name="connsiteY7" fmla="*/ 79995 h 806366"/>
                <a:gd name="connsiteX8" fmla="*/ 1530691 w 1530691"/>
                <a:gd name="connsiteY8" fmla="*/ 1229 h 806366"/>
                <a:gd name="connsiteX0" fmla="*/ 0 w 1530691"/>
                <a:gd name="connsiteY0" fmla="*/ 1497 h 806366"/>
                <a:gd name="connsiteX1" fmla="*/ 317082 w 1530691"/>
                <a:gd name="connsiteY1" fmla="*/ 17918 h 806366"/>
                <a:gd name="connsiteX2" fmla="*/ 352167 w 1530691"/>
                <a:gd name="connsiteY2" fmla="*/ 378732 h 806366"/>
                <a:gd name="connsiteX3" fmla="*/ 374882 w 1530691"/>
                <a:gd name="connsiteY3" fmla="*/ 630124 h 806366"/>
                <a:gd name="connsiteX4" fmla="*/ 430191 w 1530691"/>
                <a:gd name="connsiteY4" fmla="*/ 765293 h 806366"/>
                <a:gd name="connsiteX5" fmla="*/ 1211528 w 1530691"/>
                <a:gd name="connsiteY5" fmla="*/ 771247 h 806366"/>
                <a:gd name="connsiteX6" fmla="*/ 1244746 w 1530691"/>
                <a:gd name="connsiteY6" fmla="*/ 346895 h 806366"/>
                <a:gd name="connsiteX7" fmla="*/ 1318082 w 1530691"/>
                <a:gd name="connsiteY7" fmla="*/ 79995 h 806366"/>
                <a:gd name="connsiteX8" fmla="*/ 1530691 w 1530691"/>
                <a:gd name="connsiteY8" fmla="*/ 1229 h 806366"/>
                <a:gd name="connsiteX0" fmla="*/ 0 w 1530691"/>
                <a:gd name="connsiteY0" fmla="*/ 1497 h 806366"/>
                <a:gd name="connsiteX1" fmla="*/ 317082 w 1530691"/>
                <a:gd name="connsiteY1" fmla="*/ 17918 h 806366"/>
                <a:gd name="connsiteX2" fmla="*/ 352167 w 1530691"/>
                <a:gd name="connsiteY2" fmla="*/ 378732 h 806366"/>
                <a:gd name="connsiteX3" fmla="*/ 359277 w 1530691"/>
                <a:gd name="connsiteY3" fmla="*/ 639031 h 806366"/>
                <a:gd name="connsiteX4" fmla="*/ 430191 w 1530691"/>
                <a:gd name="connsiteY4" fmla="*/ 765293 h 806366"/>
                <a:gd name="connsiteX5" fmla="*/ 1211528 w 1530691"/>
                <a:gd name="connsiteY5" fmla="*/ 771247 h 806366"/>
                <a:gd name="connsiteX6" fmla="*/ 1244746 w 1530691"/>
                <a:gd name="connsiteY6" fmla="*/ 346895 h 806366"/>
                <a:gd name="connsiteX7" fmla="*/ 1318082 w 1530691"/>
                <a:gd name="connsiteY7" fmla="*/ 79995 h 806366"/>
                <a:gd name="connsiteX8" fmla="*/ 1530691 w 1530691"/>
                <a:gd name="connsiteY8" fmla="*/ 1229 h 806366"/>
                <a:gd name="connsiteX0" fmla="*/ 0 w 1530691"/>
                <a:gd name="connsiteY0" fmla="*/ 1497 h 806366"/>
                <a:gd name="connsiteX1" fmla="*/ 317082 w 1530691"/>
                <a:gd name="connsiteY1" fmla="*/ 17918 h 806366"/>
                <a:gd name="connsiteX2" fmla="*/ 352167 w 1530691"/>
                <a:gd name="connsiteY2" fmla="*/ 378732 h 806366"/>
                <a:gd name="connsiteX3" fmla="*/ 359277 w 1530691"/>
                <a:gd name="connsiteY3" fmla="*/ 639031 h 806366"/>
                <a:gd name="connsiteX4" fmla="*/ 430191 w 1530691"/>
                <a:gd name="connsiteY4" fmla="*/ 765293 h 806366"/>
                <a:gd name="connsiteX5" fmla="*/ 1211528 w 1530691"/>
                <a:gd name="connsiteY5" fmla="*/ 771247 h 806366"/>
                <a:gd name="connsiteX6" fmla="*/ 1244746 w 1530691"/>
                <a:gd name="connsiteY6" fmla="*/ 346895 h 806366"/>
                <a:gd name="connsiteX7" fmla="*/ 1318082 w 1530691"/>
                <a:gd name="connsiteY7" fmla="*/ 79995 h 806366"/>
                <a:gd name="connsiteX8" fmla="*/ 1530691 w 1530691"/>
                <a:gd name="connsiteY8" fmla="*/ 1229 h 806366"/>
                <a:gd name="connsiteX0" fmla="*/ 0 w 1530691"/>
                <a:gd name="connsiteY0" fmla="*/ 1497 h 806366"/>
                <a:gd name="connsiteX1" fmla="*/ 317082 w 1530691"/>
                <a:gd name="connsiteY1" fmla="*/ 17918 h 806366"/>
                <a:gd name="connsiteX2" fmla="*/ 352167 w 1530691"/>
                <a:gd name="connsiteY2" fmla="*/ 378732 h 806366"/>
                <a:gd name="connsiteX3" fmla="*/ 359277 w 1530691"/>
                <a:gd name="connsiteY3" fmla="*/ 639031 h 806366"/>
                <a:gd name="connsiteX4" fmla="*/ 430191 w 1530691"/>
                <a:gd name="connsiteY4" fmla="*/ 765293 h 806366"/>
                <a:gd name="connsiteX5" fmla="*/ 1211528 w 1530691"/>
                <a:gd name="connsiteY5" fmla="*/ 771247 h 806366"/>
                <a:gd name="connsiteX6" fmla="*/ 1244746 w 1530691"/>
                <a:gd name="connsiteY6" fmla="*/ 346895 h 806366"/>
                <a:gd name="connsiteX7" fmla="*/ 1318082 w 1530691"/>
                <a:gd name="connsiteY7" fmla="*/ 79995 h 806366"/>
                <a:gd name="connsiteX8" fmla="*/ 1530691 w 1530691"/>
                <a:gd name="connsiteY8" fmla="*/ 1229 h 806366"/>
                <a:gd name="connsiteX0" fmla="*/ 0 w 1530691"/>
                <a:gd name="connsiteY0" fmla="*/ 1497 h 806366"/>
                <a:gd name="connsiteX1" fmla="*/ 317082 w 1530691"/>
                <a:gd name="connsiteY1" fmla="*/ 17918 h 806366"/>
                <a:gd name="connsiteX2" fmla="*/ 352167 w 1530691"/>
                <a:gd name="connsiteY2" fmla="*/ 378732 h 806366"/>
                <a:gd name="connsiteX3" fmla="*/ 351475 w 1530691"/>
                <a:gd name="connsiteY3" fmla="*/ 592715 h 806366"/>
                <a:gd name="connsiteX4" fmla="*/ 430191 w 1530691"/>
                <a:gd name="connsiteY4" fmla="*/ 765293 h 806366"/>
                <a:gd name="connsiteX5" fmla="*/ 1211528 w 1530691"/>
                <a:gd name="connsiteY5" fmla="*/ 771247 h 806366"/>
                <a:gd name="connsiteX6" fmla="*/ 1244746 w 1530691"/>
                <a:gd name="connsiteY6" fmla="*/ 346895 h 806366"/>
                <a:gd name="connsiteX7" fmla="*/ 1318082 w 1530691"/>
                <a:gd name="connsiteY7" fmla="*/ 79995 h 806366"/>
                <a:gd name="connsiteX8" fmla="*/ 1530691 w 1530691"/>
                <a:gd name="connsiteY8" fmla="*/ 1229 h 806366"/>
                <a:gd name="connsiteX0" fmla="*/ 0 w 1530691"/>
                <a:gd name="connsiteY0" fmla="*/ 1497 h 806366"/>
                <a:gd name="connsiteX1" fmla="*/ 317082 w 1530691"/>
                <a:gd name="connsiteY1" fmla="*/ 17918 h 806366"/>
                <a:gd name="connsiteX2" fmla="*/ 352167 w 1530691"/>
                <a:gd name="connsiteY2" fmla="*/ 378732 h 806366"/>
                <a:gd name="connsiteX3" fmla="*/ 351475 w 1530691"/>
                <a:gd name="connsiteY3" fmla="*/ 592715 h 806366"/>
                <a:gd name="connsiteX4" fmla="*/ 430191 w 1530691"/>
                <a:gd name="connsiteY4" fmla="*/ 765293 h 806366"/>
                <a:gd name="connsiteX5" fmla="*/ 1211528 w 1530691"/>
                <a:gd name="connsiteY5" fmla="*/ 771247 h 806366"/>
                <a:gd name="connsiteX6" fmla="*/ 1244746 w 1530691"/>
                <a:gd name="connsiteY6" fmla="*/ 346895 h 806366"/>
                <a:gd name="connsiteX7" fmla="*/ 1318082 w 1530691"/>
                <a:gd name="connsiteY7" fmla="*/ 79995 h 806366"/>
                <a:gd name="connsiteX8" fmla="*/ 1530691 w 1530691"/>
                <a:gd name="connsiteY8" fmla="*/ 1229 h 806366"/>
                <a:gd name="connsiteX0" fmla="*/ 0 w 1530691"/>
                <a:gd name="connsiteY0" fmla="*/ 1497 h 801313"/>
                <a:gd name="connsiteX1" fmla="*/ 317082 w 1530691"/>
                <a:gd name="connsiteY1" fmla="*/ 17918 h 801313"/>
                <a:gd name="connsiteX2" fmla="*/ 352167 w 1530691"/>
                <a:gd name="connsiteY2" fmla="*/ 378732 h 801313"/>
                <a:gd name="connsiteX3" fmla="*/ 351475 w 1530691"/>
                <a:gd name="connsiteY3" fmla="*/ 592715 h 801313"/>
                <a:gd name="connsiteX4" fmla="*/ 434092 w 1530691"/>
                <a:gd name="connsiteY4" fmla="*/ 751042 h 801313"/>
                <a:gd name="connsiteX5" fmla="*/ 1211528 w 1530691"/>
                <a:gd name="connsiteY5" fmla="*/ 771247 h 801313"/>
                <a:gd name="connsiteX6" fmla="*/ 1244746 w 1530691"/>
                <a:gd name="connsiteY6" fmla="*/ 346895 h 801313"/>
                <a:gd name="connsiteX7" fmla="*/ 1318082 w 1530691"/>
                <a:gd name="connsiteY7" fmla="*/ 79995 h 801313"/>
                <a:gd name="connsiteX8" fmla="*/ 1530691 w 1530691"/>
                <a:gd name="connsiteY8" fmla="*/ 1229 h 801313"/>
                <a:gd name="connsiteX0" fmla="*/ 0 w 1530691"/>
                <a:gd name="connsiteY0" fmla="*/ 1497 h 801313"/>
                <a:gd name="connsiteX1" fmla="*/ 317082 w 1530691"/>
                <a:gd name="connsiteY1" fmla="*/ 17918 h 801313"/>
                <a:gd name="connsiteX2" fmla="*/ 352167 w 1530691"/>
                <a:gd name="connsiteY2" fmla="*/ 378732 h 801313"/>
                <a:gd name="connsiteX3" fmla="*/ 351475 w 1530691"/>
                <a:gd name="connsiteY3" fmla="*/ 592715 h 801313"/>
                <a:gd name="connsiteX4" fmla="*/ 434092 w 1530691"/>
                <a:gd name="connsiteY4" fmla="*/ 751042 h 801313"/>
                <a:gd name="connsiteX5" fmla="*/ 1211528 w 1530691"/>
                <a:gd name="connsiteY5" fmla="*/ 771247 h 801313"/>
                <a:gd name="connsiteX6" fmla="*/ 1244746 w 1530691"/>
                <a:gd name="connsiteY6" fmla="*/ 346895 h 801313"/>
                <a:gd name="connsiteX7" fmla="*/ 1318082 w 1530691"/>
                <a:gd name="connsiteY7" fmla="*/ 79995 h 801313"/>
                <a:gd name="connsiteX8" fmla="*/ 1530691 w 1530691"/>
                <a:gd name="connsiteY8" fmla="*/ 1229 h 801313"/>
                <a:gd name="connsiteX0" fmla="*/ 0 w 1530691"/>
                <a:gd name="connsiteY0" fmla="*/ 1497 h 805686"/>
                <a:gd name="connsiteX1" fmla="*/ 317082 w 1530691"/>
                <a:gd name="connsiteY1" fmla="*/ 17918 h 805686"/>
                <a:gd name="connsiteX2" fmla="*/ 352167 w 1530691"/>
                <a:gd name="connsiteY2" fmla="*/ 378732 h 805686"/>
                <a:gd name="connsiteX3" fmla="*/ 351475 w 1530691"/>
                <a:gd name="connsiteY3" fmla="*/ 592715 h 805686"/>
                <a:gd name="connsiteX4" fmla="*/ 430191 w 1530691"/>
                <a:gd name="connsiteY4" fmla="*/ 763512 h 805686"/>
                <a:gd name="connsiteX5" fmla="*/ 1211528 w 1530691"/>
                <a:gd name="connsiteY5" fmla="*/ 771247 h 805686"/>
                <a:gd name="connsiteX6" fmla="*/ 1244746 w 1530691"/>
                <a:gd name="connsiteY6" fmla="*/ 346895 h 805686"/>
                <a:gd name="connsiteX7" fmla="*/ 1318082 w 1530691"/>
                <a:gd name="connsiteY7" fmla="*/ 79995 h 805686"/>
                <a:gd name="connsiteX8" fmla="*/ 1530691 w 1530691"/>
                <a:gd name="connsiteY8" fmla="*/ 1229 h 805686"/>
                <a:gd name="connsiteX0" fmla="*/ 0 w 1530691"/>
                <a:gd name="connsiteY0" fmla="*/ 1497 h 805031"/>
                <a:gd name="connsiteX1" fmla="*/ 317082 w 1530691"/>
                <a:gd name="connsiteY1" fmla="*/ 17918 h 805031"/>
                <a:gd name="connsiteX2" fmla="*/ 352167 w 1530691"/>
                <a:gd name="connsiteY2" fmla="*/ 378732 h 805031"/>
                <a:gd name="connsiteX3" fmla="*/ 351475 w 1530691"/>
                <a:gd name="connsiteY3" fmla="*/ 592715 h 805031"/>
                <a:gd name="connsiteX4" fmla="*/ 430191 w 1530691"/>
                <a:gd name="connsiteY4" fmla="*/ 763512 h 805031"/>
                <a:gd name="connsiteX5" fmla="*/ 1211528 w 1530691"/>
                <a:gd name="connsiteY5" fmla="*/ 771247 h 805031"/>
                <a:gd name="connsiteX6" fmla="*/ 1268153 w 1530691"/>
                <a:gd name="connsiteY6" fmla="*/ 355802 h 805031"/>
                <a:gd name="connsiteX7" fmla="*/ 1318082 w 1530691"/>
                <a:gd name="connsiteY7" fmla="*/ 79995 h 805031"/>
                <a:gd name="connsiteX8" fmla="*/ 1530691 w 1530691"/>
                <a:gd name="connsiteY8" fmla="*/ 1229 h 805031"/>
                <a:gd name="connsiteX0" fmla="*/ 0 w 1530691"/>
                <a:gd name="connsiteY0" fmla="*/ 1497 h 805031"/>
                <a:gd name="connsiteX1" fmla="*/ 317082 w 1530691"/>
                <a:gd name="connsiteY1" fmla="*/ 17918 h 805031"/>
                <a:gd name="connsiteX2" fmla="*/ 352167 w 1530691"/>
                <a:gd name="connsiteY2" fmla="*/ 378732 h 805031"/>
                <a:gd name="connsiteX3" fmla="*/ 351475 w 1530691"/>
                <a:gd name="connsiteY3" fmla="*/ 592715 h 805031"/>
                <a:gd name="connsiteX4" fmla="*/ 430191 w 1530691"/>
                <a:gd name="connsiteY4" fmla="*/ 763512 h 805031"/>
                <a:gd name="connsiteX5" fmla="*/ 1211528 w 1530691"/>
                <a:gd name="connsiteY5" fmla="*/ 771247 h 805031"/>
                <a:gd name="connsiteX6" fmla="*/ 1268153 w 1530691"/>
                <a:gd name="connsiteY6" fmla="*/ 355802 h 805031"/>
                <a:gd name="connsiteX7" fmla="*/ 1318082 w 1530691"/>
                <a:gd name="connsiteY7" fmla="*/ 79995 h 805031"/>
                <a:gd name="connsiteX8" fmla="*/ 1530691 w 1530691"/>
                <a:gd name="connsiteY8" fmla="*/ 1229 h 805031"/>
                <a:gd name="connsiteX0" fmla="*/ 0 w 1530691"/>
                <a:gd name="connsiteY0" fmla="*/ 1497 h 805031"/>
                <a:gd name="connsiteX1" fmla="*/ 317082 w 1530691"/>
                <a:gd name="connsiteY1" fmla="*/ 17918 h 805031"/>
                <a:gd name="connsiteX2" fmla="*/ 352167 w 1530691"/>
                <a:gd name="connsiteY2" fmla="*/ 378732 h 805031"/>
                <a:gd name="connsiteX3" fmla="*/ 351475 w 1530691"/>
                <a:gd name="connsiteY3" fmla="*/ 592715 h 805031"/>
                <a:gd name="connsiteX4" fmla="*/ 430191 w 1530691"/>
                <a:gd name="connsiteY4" fmla="*/ 763512 h 805031"/>
                <a:gd name="connsiteX5" fmla="*/ 1211528 w 1530691"/>
                <a:gd name="connsiteY5" fmla="*/ 771247 h 805031"/>
                <a:gd name="connsiteX6" fmla="*/ 1268153 w 1530691"/>
                <a:gd name="connsiteY6" fmla="*/ 355802 h 805031"/>
                <a:gd name="connsiteX7" fmla="*/ 1335638 w 1530691"/>
                <a:gd name="connsiteY7" fmla="*/ 85339 h 805031"/>
                <a:gd name="connsiteX8" fmla="*/ 1530691 w 1530691"/>
                <a:gd name="connsiteY8" fmla="*/ 1229 h 805031"/>
                <a:gd name="connsiteX0" fmla="*/ 0 w 1530691"/>
                <a:gd name="connsiteY0" fmla="*/ 1497 h 788578"/>
                <a:gd name="connsiteX1" fmla="*/ 317082 w 1530691"/>
                <a:gd name="connsiteY1" fmla="*/ 17918 h 788578"/>
                <a:gd name="connsiteX2" fmla="*/ 352167 w 1530691"/>
                <a:gd name="connsiteY2" fmla="*/ 378732 h 788578"/>
                <a:gd name="connsiteX3" fmla="*/ 351475 w 1530691"/>
                <a:gd name="connsiteY3" fmla="*/ 592715 h 788578"/>
                <a:gd name="connsiteX4" fmla="*/ 430191 w 1530691"/>
                <a:gd name="connsiteY4" fmla="*/ 763512 h 788578"/>
                <a:gd name="connsiteX5" fmla="*/ 1217379 w 1530691"/>
                <a:gd name="connsiteY5" fmla="*/ 744526 h 788578"/>
                <a:gd name="connsiteX6" fmla="*/ 1268153 w 1530691"/>
                <a:gd name="connsiteY6" fmla="*/ 355802 h 788578"/>
                <a:gd name="connsiteX7" fmla="*/ 1335638 w 1530691"/>
                <a:gd name="connsiteY7" fmla="*/ 85339 h 788578"/>
                <a:gd name="connsiteX8" fmla="*/ 1530691 w 1530691"/>
                <a:gd name="connsiteY8" fmla="*/ 1229 h 788578"/>
                <a:gd name="connsiteX0" fmla="*/ 0 w 1530691"/>
                <a:gd name="connsiteY0" fmla="*/ 1497 h 791465"/>
                <a:gd name="connsiteX1" fmla="*/ 317082 w 1530691"/>
                <a:gd name="connsiteY1" fmla="*/ 17918 h 791465"/>
                <a:gd name="connsiteX2" fmla="*/ 352167 w 1530691"/>
                <a:gd name="connsiteY2" fmla="*/ 378732 h 791465"/>
                <a:gd name="connsiteX3" fmla="*/ 351475 w 1530691"/>
                <a:gd name="connsiteY3" fmla="*/ 592715 h 791465"/>
                <a:gd name="connsiteX4" fmla="*/ 430191 w 1530691"/>
                <a:gd name="connsiteY4" fmla="*/ 763512 h 791465"/>
                <a:gd name="connsiteX5" fmla="*/ 878829 w 1530691"/>
                <a:gd name="connsiteY5" fmla="*/ 786670 h 791465"/>
                <a:gd name="connsiteX6" fmla="*/ 1217379 w 1530691"/>
                <a:gd name="connsiteY6" fmla="*/ 744526 h 791465"/>
                <a:gd name="connsiteX7" fmla="*/ 1268153 w 1530691"/>
                <a:gd name="connsiteY7" fmla="*/ 355802 h 791465"/>
                <a:gd name="connsiteX8" fmla="*/ 1335638 w 1530691"/>
                <a:gd name="connsiteY8" fmla="*/ 85339 h 791465"/>
                <a:gd name="connsiteX9" fmla="*/ 1530691 w 1530691"/>
                <a:gd name="connsiteY9" fmla="*/ 1229 h 791465"/>
                <a:gd name="connsiteX0" fmla="*/ 0 w 1530691"/>
                <a:gd name="connsiteY0" fmla="*/ 1497 h 777478"/>
                <a:gd name="connsiteX1" fmla="*/ 317082 w 1530691"/>
                <a:gd name="connsiteY1" fmla="*/ 17918 h 777478"/>
                <a:gd name="connsiteX2" fmla="*/ 352167 w 1530691"/>
                <a:gd name="connsiteY2" fmla="*/ 378732 h 777478"/>
                <a:gd name="connsiteX3" fmla="*/ 351475 w 1530691"/>
                <a:gd name="connsiteY3" fmla="*/ 592715 h 777478"/>
                <a:gd name="connsiteX4" fmla="*/ 430191 w 1530691"/>
                <a:gd name="connsiteY4" fmla="*/ 763512 h 777478"/>
                <a:gd name="connsiteX5" fmla="*/ 861274 w 1530691"/>
                <a:gd name="connsiteY5" fmla="*/ 758167 h 777478"/>
                <a:gd name="connsiteX6" fmla="*/ 1217379 w 1530691"/>
                <a:gd name="connsiteY6" fmla="*/ 744526 h 777478"/>
                <a:gd name="connsiteX7" fmla="*/ 1268153 w 1530691"/>
                <a:gd name="connsiteY7" fmla="*/ 355802 h 777478"/>
                <a:gd name="connsiteX8" fmla="*/ 1335638 w 1530691"/>
                <a:gd name="connsiteY8" fmla="*/ 85339 h 777478"/>
                <a:gd name="connsiteX9" fmla="*/ 1530691 w 1530691"/>
                <a:gd name="connsiteY9" fmla="*/ 1229 h 777478"/>
                <a:gd name="connsiteX0" fmla="*/ 0 w 1530691"/>
                <a:gd name="connsiteY0" fmla="*/ 1497 h 778439"/>
                <a:gd name="connsiteX1" fmla="*/ 317082 w 1530691"/>
                <a:gd name="connsiteY1" fmla="*/ 17918 h 778439"/>
                <a:gd name="connsiteX2" fmla="*/ 352167 w 1530691"/>
                <a:gd name="connsiteY2" fmla="*/ 378732 h 778439"/>
                <a:gd name="connsiteX3" fmla="*/ 351475 w 1530691"/>
                <a:gd name="connsiteY3" fmla="*/ 592715 h 778439"/>
                <a:gd name="connsiteX4" fmla="*/ 430191 w 1530691"/>
                <a:gd name="connsiteY4" fmla="*/ 763512 h 778439"/>
                <a:gd name="connsiteX5" fmla="*/ 861274 w 1530691"/>
                <a:gd name="connsiteY5" fmla="*/ 758167 h 778439"/>
                <a:gd name="connsiteX6" fmla="*/ 1217379 w 1530691"/>
                <a:gd name="connsiteY6" fmla="*/ 744526 h 778439"/>
                <a:gd name="connsiteX7" fmla="*/ 1268153 w 1530691"/>
                <a:gd name="connsiteY7" fmla="*/ 355802 h 778439"/>
                <a:gd name="connsiteX8" fmla="*/ 1335638 w 1530691"/>
                <a:gd name="connsiteY8" fmla="*/ 85339 h 778439"/>
                <a:gd name="connsiteX9" fmla="*/ 1530691 w 1530691"/>
                <a:gd name="connsiteY9" fmla="*/ 1229 h 778439"/>
                <a:gd name="connsiteX0" fmla="*/ 0 w 1530691"/>
                <a:gd name="connsiteY0" fmla="*/ 1497 h 778439"/>
                <a:gd name="connsiteX1" fmla="*/ 317082 w 1530691"/>
                <a:gd name="connsiteY1" fmla="*/ 17918 h 778439"/>
                <a:gd name="connsiteX2" fmla="*/ 352167 w 1530691"/>
                <a:gd name="connsiteY2" fmla="*/ 378732 h 778439"/>
                <a:gd name="connsiteX3" fmla="*/ 351475 w 1530691"/>
                <a:gd name="connsiteY3" fmla="*/ 592715 h 778439"/>
                <a:gd name="connsiteX4" fmla="*/ 434092 w 1530691"/>
                <a:gd name="connsiteY4" fmla="*/ 738573 h 778439"/>
                <a:gd name="connsiteX5" fmla="*/ 861274 w 1530691"/>
                <a:gd name="connsiteY5" fmla="*/ 758167 h 778439"/>
                <a:gd name="connsiteX6" fmla="*/ 1217379 w 1530691"/>
                <a:gd name="connsiteY6" fmla="*/ 744526 h 778439"/>
                <a:gd name="connsiteX7" fmla="*/ 1268153 w 1530691"/>
                <a:gd name="connsiteY7" fmla="*/ 355802 h 778439"/>
                <a:gd name="connsiteX8" fmla="*/ 1335638 w 1530691"/>
                <a:gd name="connsiteY8" fmla="*/ 85339 h 778439"/>
                <a:gd name="connsiteX9" fmla="*/ 1530691 w 1530691"/>
                <a:gd name="connsiteY9" fmla="*/ 1229 h 778439"/>
                <a:gd name="connsiteX0" fmla="*/ 0 w 1530691"/>
                <a:gd name="connsiteY0" fmla="*/ 1497 h 767755"/>
                <a:gd name="connsiteX1" fmla="*/ 317082 w 1530691"/>
                <a:gd name="connsiteY1" fmla="*/ 17918 h 767755"/>
                <a:gd name="connsiteX2" fmla="*/ 352167 w 1530691"/>
                <a:gd name="connsiteY2" fmla="*/ 378732 h 767755"/>
                <a:gd name="connsiteX3" fmla="*/ 351475 w 1530691"/>
                <a:gd name="connsiteY3" fmla="*/ 592715 h 767755"/>
                <a:gd name="connsiteX4" fmla="*/ 434092 w 1530691"/>
                <a:gd name="connsiteY4" fmla="*/ 738573 h 767755"/>
                <a:gd name="connsiteX5" fmla="*/ 861274 w 1530691"/>
                <a:gd name="connsiteY5" fmla="*/ 758167 h 767755"/>
                <a:gd name="connsiteX6" fmla="*/ 1221280 w 1530691"/>
                <a:gd name="connsiteY6" fmla="*/ 726711 h 767755"/>
                <a:gd name="connsiteX7" fmla="*/ 1268153 w 1530691"/>
                <a:gd name="connsiteY7" fmla="*/ 355802 h 767755"/>
                <a:gd name="connsiteX8" fmla="*/ 1335638 w 1530691"/>
                <a:gd name="connsiteY8" fmla="*/ 85339 h 767755"/>
                <a:gd name="connsiteX9" fmla="*/ 1530691 w 1530691"/>
                <a:gd name="connsiteY9" fmla="*/ 1229 h 767755"/>
                <a:gd name="connsiteX0" fmla="*/ 0 w 1530691"/>
                <a:gd name="connsiteY0" fmla="*/ 1497 h 761964"/>
                <a:gd name="connsiteX1" fmla="*/ 317082 w 1530691"/>
                <a:gd name="connsiteY1" fmla="*/ 17918 h 761964"/>
                <a:gd name="connsiteX2" fmla="*/ 352167 w 1530691"/>
                <a:gd name="connsiteY2" fmla="*/ 378732 h 761964"/>
                <a:gd name="connsiteX3" fmla="*/ 351475 w 1530691"/>
                <a:gd name="connsiteY3" fmla="*/ 592715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68153 w 1530691"/>
                <a:gd name="connsiteY7" fmla="*/ 355802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78732 h 761964"/>
                <a:gd name="connsiteX3" fmla="*/ 351475 w 1530691"/>
                <a:gd name="connsiteY3" fmla="*/ 592715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78732 h 761964"/>
                <a:gd name="connsiteX3" fmla="*/ 351475 w 1530691"/>
                <a:gd name="connsiteY3" fmla="*/ 592715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78732 h 761964"/>
                <a:gd name="connsiteX3" fmla="*/ 351475 w 1530691"/>
                <a:gd name="connsiteY3" fmla="*/ 592715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44364 w 1530691"/>
                <a:gd name="connsiteY2" fmla="*/ 307476 h 761964"/>
                <a:gd name="connsiteX3" fmla="*/ 351475 w 1530691"/>
                <a:gd name="connsiteY3" fmla="*/ 592715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44364 w 1530691"/>
                <a:gd name="connsiteY2" fmla="*/ 307476 h 761964"/>
                <a:gd name="connsiteX3" fmla="*/ 351475 w 1530691"/>
                <a:gd name="connsiteY3" fmla="*/ 592715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44364 w 1530691"/>
                <a:gd name="connsiteY2" fmla="*/ 307476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44364 w 1530691"/>
                <a:gd name="connsiteY2" fmla="*/ 307476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07476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07476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07476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05695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05695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05695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05695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61964"/>
                <a:gd name="connsiteX1" fmla="*/ 317082 w 1530691"/>
                <a:gd name="connsiteY1" fmla="*/ 17918 h 761964"/>
                <a:gd name="connsiteX2" fmla="*/ 352167 w 1530691"/>
                <a:gd name="connsiteY2" fmla="*/ 305695 h 761964"/>
                <a:gd name="connsiteX3" fmla="*/ 365129 w 1530691"/>
                <a:gd name="connsiteY3" fmla="*/ 596277 h 761964"/>
                <a:gd name="connsiteX4" fmla="*/ 434092 w 1530691"/>
                <a:gd name="connsiteY4" fmla="*/ 738573 h 761964"/>
                <a:gd name="connsiteX5" fmla="*/ 861274 w 1530691"/>
                <a:gd name="connsiteY5" fmla="*/ 758167 h 761964"/>
                <a:gd name="connsiteX6" fmla="*/ 1225182 w 1530691"/>
                <a:gd name="connsiteY6" fmla="*/ 710679 h 761964"/>
                <a:gd name="connsiteX7" fmla="*/ 1281806 w 1530691"/>
                <a:gd name="connsiteY7" fmla="*/ 354020 h 761964"/>
                <a:gd name="connsiteX8" fmla="*/ 1335638 w 1530691"/>
                <a:gd name="connsiteY8" fmla="*/ 85339 h 761964"/>
                <a:gd name="connsiteX9" fmla="*/ 1530691 w 1530691"/>
                <a:gd name="connsiteY9" fmla="*/ 1229 h 761964"/>
                <a:gd name="connsiteX0" fmla="*/ 0 w 1530691"/>
                <a:gd name="connsiteY0" fmla="*/ 1497 h 772002"/>
                <a:gd name="connsiteX1" fmla="*/ 317082 w 1530691"/>
                <a:gd name="connsiteY1" fmla="*/ 17918 h 772002"/>
                <a:gd name="connsiteX2" fmla="*/ 352167 w 1530691"/>
                <a:gd name="connsiteY2" fmla="*/ 305695 h 772002"/>
                <a:gd name="connsiteX3" fmla="*/ 365129 w 1530691"/>
                <a:gd name="connsiteY3" fmla="*/ 596277 h 772002"/>
                <a:gd name="connsiteX4" fmla="*/ 428240 w 1530691"/>
                <a:gd name="connsiteY4" fmla="*/ 756388 h 772002"/>
                <a:gd name="connsiteX5" fmla="*/ 861274 w 1530691"/>
                <a:gd name="connsiteY5" fmla="*/ 758167 h 772002"/>
                <a:gd name="connsiteX6" fmla="*/ 1225182 w 1530691"/>
                <a:gd name="connsiteY6" fmla="*/ 710679 h 772002"/>
                <a:gd name="connsiteX7" fmla="*/ 1281806 w 1530691"/>
                <a:gd name="connsiteY7" fmla="*/ 354020 h 772002"/>
                <a:gd name="connsiteX8" fmla="*/ 1335638 w 1530691"/>
                <a:gd name="connsiteY8" fmla="*/ 85339 h 772002"/>
                <a:gd name="connsiteX9" fmla="*/ 1530691 w 1530691"/>
                <a:gd name="connsiteY9" fmla="*/ 1229 h 772002"/>
                <a:gd name="connsiteX0" fmla="*/ 0 w 1530691"/>
                <a:gd name="connsiteY0" fmla="*/ 1497 h 763483"/>
                <a:gd name="connsiteX1" fmla="*/ 317082 w 1530691"/>
                <a:gd name="connsiteY1" fmla="*/ 17918 h 763483"/>
                <a:gd name="connsiteX2" fmla="*/ 352167 w 1530691"/>
                <a:gd name="connsiteY2" fmla="*/ 305695 h 763483"/>
                <a:gd name="connsiteX3" fmla="*/ 365129 w 1530691"/>
                <a:gd name="connsiteY3" fmla="*/ 596277 h 763483"/>
                <a:gd name="connsiteX4" fmla="*/ 430191 w 1530691"/>
                <a:gd name="connsiteY4" fmla="*/ 742137 h 763483"/>
                <a:gd name="connsiteX5" fmla="*/ 861274 w 1530691"/>
                <a:gd name="connsiteY5" fmla="*/ 758167 h 763483"/>
                <a:gd name="connsiteX6" fmla="*/ 1225182 w 1530691"/>
                <a:gd name="connsiteY6" fmla="*/ 710679 h 763483"/>
                <a:gd name="connsiteX7" fmla="*/ 1281806 w 1530691"/>
                <a:gd name="connsiteY7" fmla="*/ 354020 h 763483"/>
                <a:gd name="connsiteX8" fmla="*/ 1335638 w 1530691"/>
                <a:gd name="connsiteY8" fmla="*/ 85339 h 763483"/>
                <a:gd name="connsiteX9" fmla="*/ 1530691 w 1530691"/>
                <a:gd name="connsiteY9" fmla="*/ 1229 h 763483"/>
                <a:gd name="connsiteX0" fmla="*/ 0 w 1530691"/>
                <a:gd name="connsiteY0" fmla="*/ 1497 h 769584"/>
                <a:gd name="connsiteX1" fmla="*/ 317082 w 1530691"/>
                <a:gd name="connsiteY1" fmla="*/ 17918 h 769584"/>
                <a:gd name="connsiteX2" fmla="*/ 352167 w 1530691"/>
                <a:gd name="connsiteY2" fmla="*/ 305695 h 769584"/>
                <a:gd name="connsiteX3" fmla="*/ 365129 w 1530691"/>
                <a:gd name="connsiteY3" fmla="*/ 596277 h 769584"/>
                <a:gd name="connsiteX4" fmla="*/ 404833 w 1530691"/>
                <a:gd name="connsiteY4" fmla="*/ 752825 h 769584"/>
                <a:gd name="connsiteX5" fmla="*/ 861274 w 1530691"/>
                <a:gd name="connsiteY5" fmla="*/ 758167 h 769584"/>
                <a:gd name="connsiteX6" fmla="*/ 1225182 w 1530691"/>
                <a:gd name="connsiteY6" fmla="*/ 710679 h 769584"/>
                <a:gd name="connsiteX7" fmla="*/ 1281806 w 1530691"/>
                <a:gd name="connsiteY7" fmla="*/ 354020 h 769584"/>
                <a:gd name="connsiteX8" fmla="*/ 1335638 w 1530691"/>
                <a:gd name="connsiteY8" fmla="*/ 85339 h 769584"/>
                <a:gd name="connsiteX9" fmla="*/ 1530691 w 1530691"/>
                <a:gd name="connsiteY9" fmla="*/ 1229 h 769584"/>
                <a:gd name="connsiteX0" fmla="*/ 0 w 1530691"/>
                <a:gd name="connsiteY0" fmla="*/ 1497 h 769584"/>
                <a:gd name="connsiteX1" fmla="*/ 317082 w 1530691"/>
                <a:gd name="connsiteY1" fmla="*/ 17918 h 769584"/>
                <a:gd name="connsiteX2" fmla="*/ 342413 w 1530691"/>
                <a:gd name="connsiteY2" fmla="*/ 307476 h 769584"/>
                <a:gd name="connsiteX3" fmla="*/ 365129 w 1530691"/>
                <a:gd name="connsiteY3" fmla="*/ 596277 h 769584"/>
                <a:gd name="connsiteX4" fmla="*/ 404833 w 1530691"/>
                <a:gd name="connsiteY4" fmla="*/ 752825 h 769584"/>
                <a:gd name="connsiteX5" fmla="*/ 861274 w 1530691"/>
                <a:gd name="connsiteY5" fmla="*/ 758167 h 769584"/>
                <a:gd name="connsiteX6" fmla="*/ 1225182 w 1530691"/>
                <a:gd name="connsiteY6" fmla="*/ 710679 h 769584"/>
                <a:gd name="connsiteX7" fmla="*/ 1281806 w 1530691"/>
                <a:gd name="connsiteY7" fmla="*/ 354020 h 769584"/>
                <a:gd name="connsiteX8" fmla="*/ 1335638 w 1530691"/>
                <a:gd name="connsiteY8" fmla="*/ 85339 h 769584"/>
                <a:gd name="connsiteX9" fmla="*/ 1530691 w 1530691"/>
                <a:gd name="connsiteY9" fmla="*/ 1229 h 769584"/>
                <a:gd name="connsiteX0" fmla="*/ 0 w 1530691"/>
                <a:gd name="connsiteY0" fmla="*/ 1497 h 769584"/>
                <a:gd name="connsiteX1" fmla="*/ 317082 w 1530691"/>
                <a:gd name="connsiteY1" fmla="*/ 17918 h 769584"/>
                <a:gd name="connsiteX2" fmla="*/ 342413 w 1530691"/>
                <a:gd name="connsiteY2" fmla="*/ 307476 h 769584"/>
                <a:gd name="connsiteX3" fmla="*/ 355376 w 1530691"/>
                <a:gd name="connsiteY3" fmla="*/ 599839 h 769584"/>
                <a:gd name="connsiteX4" fmla="*/ 404833 w 1530691"/>
                <a:gd name="connsiteY4" fmla="*/ 752825 h 769584"/>
                <a:gd name="connsiteX5" fmla="*/ 861274 w 1530691"/>
                <a:gd name="connsiteY5" fmla="*/ 758167 h 769584"/>
                <a:gd name="connsiteX6" fmla="*/ 1225182 w 1530691"/>
                <a:gd name="connsiteY6" fmla="*/ 710679 h 769584"/>
                <a:gd name="connsiteX7" fmla="*/ 1281806 w 1530691"/>
                <a:gd name="connsiteY7" fmla="*/ 354020 h 769584"/>
                <a:gd name="connsiteX8" fmla="*/ 1335638 w 1530691"/>
                <a:gd name="connsiteY8" fmla="*/ 85339 h 769584"/>
                <a:gd name="connsiteX9" fmla="*/ 1530691 w 1530691"/>
                <a:gd name="connsiteY9" fmla="*/ 1229 h 769584"/>
                <a:gd name="connsiteX0" fmla="*/ 0 w 1530691"/>
                <a:gd name="connsiteY0" fmla="*/ 1497 h 769584"/>
                <a:gd name="connsiteX1" fmla="*/ 317082 w 1530691"/>
                <a:gd name="connsiteY1" fmla="*/ 17918 h 769584"/>
                <a:gd name="connsiteX2" fmla="*/ 342413 w 1530691"/>
                <a:gd name="connsiteY2" fmla="*/ 307476 h 769584"/>
                <a:gd name="connsiteX3" fmla="*/ 355376 w 1530691"/>
                <a:gd name="connsiteY3" fmla="*/ 599839 h 769584"/>
                <a:gd name="connsiteX4" fmla="*/ 404833 w 1530691"/>
                <a:gd name="connsiteY4" fmla="*/ 752825 h 769584"/>
                <a:gd name="connsiteX5" fmla="*/ 861274 w 1530691"/>
                <a:gd name="connsiteY5" fmla="*/ 758167 h 769584"/>
                <a:gd name="connsiteX6" fmla="*/ 1225182 w 1530691"/>
                <a:gd name="connsiteY6" fmla="*/ 710679 h 769584"/>
                <a:gd name="connsiteX7" fmla="*/ 1281806 w 1530691"/>
                <a:gd name="connsiteY7" fmla="*/ 354020 h 769584"/>
                <a:gd name="connsiteX8" fmla="*/ 1335638 w 1530691"/>
                <a:gd name="connsiteY8" fmla="*/ 85339 h 769584"/>
                <a:gd name="connsiteX9" fmla="*/ 1530691 w 1530691"/>
                <a:gd name="connsiteY9" fmla="*/ 1229 h 769584"/>
                <a:gd name="connsiteX0" fmla="*/ 0 w 1530691"/>
                <a:gd name="connsiteY0" fmla="*/ 1497 h 769584"/>
                <a:gd name="connsiteX1" fmla="*/ 317082 w 1530691"/>
                <a:gd name="connsiteY1" fmla="*/ 17918 h 769584"/>
                <a:gd name="connsiteX2" fmla="*/ 342413 w 1530691"/>
                <a:gd name="connsiteY2" fmla="*/ 307476 h 769584"/>
                <a:gd name="connsiteX3" fmla="*/ 404833 w 1530691"/>
                <a:gd name="connsiteY3" fmla="*/ 752825 h 769584"/>
                <a:gd name="connsiteX4" fmla="*/ 861274 w 1530691"/>
                <a:gd name="connsiteY4" fmla="*/ 758167 h 769584"/>
                <a:gd name="connsiteX5" fmla="*/ 1225182 w 1530691"/>
                <a:gd name="connsiteY5" fmla="*/ 710679 h 769584"/>
                <a:gd name="connsiteX6" fmla="*/ 1281806 w 1530691"/>
                <a:gd name="connsiteY6" fmla="*/ 354020 h 769584"/>
                <a:gd name="connsiteX7" fmla="*/ 1335638 w 1530691"/>
                <a:gd name="connsiteY7" fmla="*/ 85339 h 769584"/>
                <a:gd name="connsiteX8" fmla="*/ 1530691 w 1530691"/>
                <a:gd name="connsiteY8" fmla="*/ 1229 h 769584"/>
                <a:gd name="connsiteX0" fmla="*/ 0 w 1530691"/>
                <a:gd name="connsiteY0" fmla="*/ 1497 h 769584"/>
                <a:gd name="connsiteX1" fmla="*/ 317082 w 1530691"/>
                <a:gd name="connsiteY1" fmla="*/ 17918 h 769584"/>
                <a:gd name="connsiteX2" fmla="*/ 348265 w 1530691"/>
                <a:gd name="connsiteY2" fmla="*/ 407234 h 769584"/>
                <a:gd name="connsiteX3" fmla="*/ 404833 w 1530691"/>
                <a:gd name="connsiteY3" fmla="*/ 752825 h 769584"/>
                <a:gd name="connsiteX4" fmla="*/ 861274 w 1530691"/>
                <a:gd name="connsiteY4" fmla="*/ 758167 h 769584"/>
                <a:gd name="connsiteX5" fmla="*/ 1225182 w 1530691"/>
                <a:gd name="connsiteY5" fmla="*/ 710679 h 769584"/>
                <a:gd name="connsiteX6" fmla="*/ 1281806 w 1530691"/>
                <a:gd name="connsiteY6" fmla="*/ 354020 h 769584"/>
                <a:gd name="connsiteX7" fmla="*/ 1335638 w 1530691"/>
                <a:gd name="connsiteY7" fmla="*/ 85339 h 769584"/>
                <a:gd name="connsiteX8" fmla="*/ 1530691 w 1530691"/>
                <a:gd name="connsiteY8" fmla="*/ 1229 h 769584"/>
                <a:gd name="connsiteX0" fmla="*/ 0 w 1530691"/>
                <a:gd name="connsiteY0" fmla="*/ 1497 h 769584"/>
                <a:gd name="connsiteX1" fmla="*/ 317082 w 1530691"/>
                <a:gd name="connsiteY1" fmla="*/ 17918 h 769584"/>
                <a:gd name="connsiteX2" fmla="*/ 348265 w 1530691"/>
                <a:gd name="connsiteY2" fmla="*/ 407234 h 769584"/>
                <a:gd name="connsiteX3" fmla="*/ 404833 w 1530691"/>
                <a:gd name="connsiteY3" fmla="*/ 752825 h 769584"/>
                <a:gd name="connsiteX4" fmla="*/ 861274 w 1530691"/>
                <a:gd name="connsiteY4" fmla="*/ 758167 h 769584"/>
                <a:gd name="connsiteX5" fmla="*/ 1225182 w 1530691"/>
                <a:gd name="connsiteY5" fmla="*/ 710679 h 769584"/>
                <a:gd name="connsiteX6" fmla="*/ 1281806 w 1530691"/>
                <a:gd name="connsiteY6" fmla="*/ 354020 h 769584"/>
                <a:gd name="connsiteX7" fmla="*/ 1335638 w 1530691"/>
                <a:gd name="connsiteY7" fmla="*/ 85339 h 769584"/>
                <a:gd name="connsiteX8" fmla="*/ 1530691 w 1530691"/>
                <a:gd name="connsiteY8" fmla="*/ 1229 h 769584"/>
                <a:gd name="connsiteX0" fmla="*/ 0 w 1530691"/>
                <a:gd name="connsiteY0" fmla="*/ 1497 h 769584"/>
                <a:gd name="connsiteX1" fmla="*/ 317082 w 1530691"/>
                <a:gd name="connsiteY1" fmla="*/ 17918 h 769584"/>
                <a:gd name="connsiteX2" fmla="*/ 348265 w 1530691"/>
                <a:gd name="connsiteY2" fmla="*/ 407234 h 769584"/>
                <a:gd name="connsiteX3" fmla="*/ 404833 w 1530691"/>
                <a:gd name="connsiteY3" fmla="*/ 752825 h 769584"/>
                <a:gd name="connsiteX4" fmla="*/ 861274 w 1530691"/>
                <a:gd name="connsiteY4" fmla="*/ 758167 h 769584"/>
                <a:gd name="connsiteX5" fmla="*/ 1225182 w 1530691"/>
                <a:gd name="connsiteY5" fmla="*/ 710679 h 769584"/>
                <a:gd name="connsiteX6" fmla="*/ 1281806 w 1530691"/>
                <a:gd name="connsiteY6" fmla="*/ 354020 h 769584"/>
                <a:gd name="connsiteX7" fmla="*/ 1335638 w 1530691"/>
                <a:gd name="connsiteY7" fmla="*/ 85339 h 769584"/>
                <a:gd name="connsiteX8" fmla="*/ 1530691 w 1530691"/>
                <a:gd name="connsiteY8" fmla="*/ 1229 h 769584"/>
                <a:gd name="connsiteX0" fmla="*/ 0 w 1530691"/>
                <a:gd name="connsiteY0" fmla="*/ 1497 h 769584"/>
                <a:gd name="connsiteX1" fmla="*/ 317082 w 1530691"/>
                <a:gd name="connsiteY1" fmla="*/ 17918 h 769584"/>
                <a:gd name="connsiteX2" fmla="*/ 348265 w 1530691"/>
                <a:gd name="connsiteY2" fmla="*/ 407234 h 769584"/>
                <a:gd name="connsiteX3" fmla="*/ 404833 w 1530691"/>
                <a:gd name="connsiteY3" fmla="*/ 752825 h 769584"/>
                <a:gd name="connsiteX4" fmla="*/ 861274 w 1530691"/>
                <a:gd name="connsiteY4" fmla="*/ 758167 h 769584"/>
                <a:gd name="connsiteX5" fmla="*/ 1225182 w 1530691"/>
                <a:gd name="connsiteY5" fmla="*/ 710679 h 769584"/>
                <a:gd name="connsiteX6" fmla="*/ 1281806 w 1530691"/>
                <a:gd name="connsiteY6" fmla="*/ 354020 h 769584"/>
                <a:gd name="connsiteX7" fmla="*/ 1335638 w 1530691"/>
                <a:gd name="connsiteY7" fmla="*/ 85339 h 769584"/>
                <a:gd name="connsiteX8" fmla="*/ 1530691 w 1530691"/>
                <a:gd name="connsiteY8" fmla="*/ 1229 h 769584"/>
                <a:gd name="connsiteX0" fmla="*/ 0 w 1530691"/>
                <a:gd name="connsiteY0" fmla="*/ 1497 h 769584"/>
                <a:gd name="connsiteX1" fmla="*/ 317082 w 1530691"/>
                <a:gd name="connsiteY1" fmla="*/ 17918 h 769584"/>
                <a:gd name="connsiteX2" fmla="*/ 348265 w 1530691"/>
                <a:gd name="connsiteY2" fmla="*/ 407234 h 769584"/>
                <a:gd name="connsiteX3" fmla="*/ 404833 w 1530691"/>
                <a:gd name="connsiteY3" fmla="*/ 752825 h 769584"/>
                <a:gd name="connsiteX4" fmla="*/ 861274 w 1530691"/>
                <a:gd name="connsiteY4" fmla="*/ 758167 h 769584"/>
                <a:gd name="connsiteX5" fmla="*/ 1225182 w 1530691"/>
                <a:gd name="connsiteY5" fmla="*/ 710679 h 769584"/>
                <a:gd name="connsiteX6" fmla="*/ 1281806 w 1530691"/>
                <a:gd name="connsiteY6" fmla="*/ 354020 h 769584"/>
                <a:gd name="connsiteX7" fmla="*/ 1335638 w 1530691"/>
                <a:gd name="connsiteY7" fmla="*/ 85339 h 769584"/>
                <a:gd name="connsiteX8" fmla="*/ 1530691 w 1530691"/>
                <a:gd name="connsiteY8" fmla="*/ 1229 h 769584"/>
                <a:gd name="connsiteX0" fmla="*/ 0 w 1530691"/>
                <a:gd name="connsiteY0" fmla="*/ 268 h 768355"/>
                <a:gd name="connsiteX1" fmla="*/ 307330 w 1530691"/>
                <a:gd name="connsiteY1" fmla="*/ 22034 h 768355"/>
                <a:gd name="connsiteX2" fmla="*/ 348265 w 1530691"/>
                <a:gd name="connsiteY2" fmla="*/ 406005 h 768355"/>
                <a:gd name="connsiteX3" fmla="*/ 404833 w 1530691"/>
                <a:gd name="connsiteY3" fmla="*/ 751596 h 768355"/>
                <a:gd name="connsiteX4" fmla="*/ 861274 w 1530691"/>
                <a:gd name="connsiteY4" fmla="*/ 756938 h 768355"/>
                <a:gd name="connsiteX5" fmla="*/ 1225182 w 1530691"/>
                <a:gd name="connsiteY5" fmla="*/ 709450 h 768355"/>
                <a:gd name="connsiteX6" fmla="*/ 1281806 w 1530691"/>
                <a:gd name="connsiteY6" fmla="*/ 352791 h 768355"/>
                <a:gd name="connsiteX7" fmla="*/ 1335638 w 1530691"/>
                <a:gd name="connsiteY7" fmla="*/ 84110 h 768355"/>
                <a:gd name="connsiteX8" fmla="*/ 1530691 w 1530691"/>
                <a:gd name="connsiteY8" fmla="*/ 0 h 768355"/>
                <a:gd name="connsiteX0" fmla="*/ 0 w 1530691"/>
                <a:gd name="connsiteY0" fmla="*/ 268 h 768355"/>
                <a:gd name="connsiteX1" fmla="*/ 307330 w 1530691"/>
                <a:gd name="connsiteY1" fmla="*/ 22034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281806 w 1530691"/>
                <a:gd name="connsiteY6" fmla="*/ 352791 h 768355"/>
                <a:gd name="connsiteX7" fmla="*/ 1335638 w 1530691"/>
                <a:gd name="connsiteY7" fmla="*/ 84110 h 768355"/>
                <a:gd name="connsiteX8" fmla="*/ 1530691 w 1530691"/>
                <a:gd name="connsiteY8" fmla="*/ 0 h 768355"/>
                <a:gd name="connsiteX0" fmla="*/ 0 w 1530691"/>
                <a:gd name="connsiteY0" fmla="*/ 268 h 768355"/>
                <a:gd name="connsiteX1" fmla="*/ 307330 w 1530691"/>
                <a:gd name="connsiteY1" fmla="*/ 22034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281806 w 1530691"/>
                <a:gd name="connsiteY6" fmla="*/ 352791 h 768355"/>
                <a:gd name="connsiteX7" fmla="*/ 1335638 w 1530691"/>
                <a:gd name="connsiteY7" fmla="*/ 84110 h 768355"/>
                <a:gd name="connsiteX8" fmla="*/ 1530691 w 1530691"/>
                <a:gd name="connsiteY8" fmla="*/ 0 h 768355"/>
                <a:gd name="connsiteX0" fmla="*/ 0 w 1530691"/>
                <a:gd name="connsiteY0" fmla="*/ 268 h 768355"/>
                <a:gd name="connsiteX1" fmla="*/ 307330 w 1530691"/>
                <a:gd name="connsiteY1" fmla="*/ 22034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281806 w 1530691"/>
                <a:gd name="connsiteY6" fmla="*/ 352791 h 768355"/>
                <a:gd name="connsiteX7" fmla="*/ 1335638 w 1530691"/>
                <a:gd name="connsiteY7" fmla="*/ 84110 h 768355"/>
                <a:gd name="connsiteX8" fmla="*/ 1530691 w 1530691"/>
                <a:gd name="connsiteY8" fmla="*/ 0 h 768355"/>
                <a:gd name="connsiteX0" fmla="*/ 0 w 1530691"/>
                <a:gd name="connsiteY0" fmla="*/ 268 h 768355"/>
                <a:gd name="connsiteX1" fmla="*/ 307330 w 1530691"/>
                <a:gd name="connsiteY1" fmla="*/ 20253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281806 w 1530691"/>
                <a:gd name="connsiteY6" fmla="*/ 352791 h 768355"/>
                <a:gd name="connsiteX7" fmla="*/ 1335638 w 1530691"/>
                <a:gd name="connsiteY7" fmla="*/ 84110 h 768355"/>
                <a:gd name="connsiteX8" fmla="*/ 1530691 w 1530691"/>
                <a:gd name="connsiteY8" fmla="*/ 0 h 768355"/>
                <a:gd name="connsiteX0" fmla="*/ 0 w 1530691"/>
                <a:gd name="connsiteY0" fmla="*/ 23905 h 791992"/>
                <a:gd name="connsiteX1" fmla="*/ 307330 w 1530691"/>
                <a:gd name="connsiteY1" fmla="*/ 11825 h 791992"/>
                <a:gd name="connsiteX2" fmla="*/ 344363 w 1530691"/>
                <a:gd name="connsiteY2" fmla="*/ 427861 h 791992"/>
                <a:gd name="connsiteX3" fmla="*/ 404833 w 1530691"/>
                <a:gd name="connsiteY3" fmla="*/ 775233 h 791992"/>
                <a:gd name="connsiteX4" fmla="*/ 861274 w 1530691"/>
                <a:gd name="connsiteY4" fmla="*/ 780575 h 791992"/>
                <a:gd name="connsiteX5" fmla="*/ 1225182 w 1530691"/>
                <a:gd name="connsiteY5" fmla="*/ 733087 h 791992"/>
                <a:gd name="connsiteX6" fmla="*/ 1281806 w 1530691"/>
                <a:gd name="connsiteY6" fmla="*/ 376428 h 791992"/>
                <a:gd name="connsiteX7" fmla="*/ 1335638 w 1530691"/>
                <a:gd name="connsiteY7" fmla="*/ 107747 h 791992"/>
                <a:gd name="connsiteX8" fmla="*/ 1530691 w 1530691"/>
                <a:gd name="connsiteY8" fmla="*/ 23637 h 791992"/>
                <a:gd name="connsiteX0" fmla="*/ 0 w 1530691"/>
                <a:gd name="connsiteY0" fmla="*/ 23905 h 791992"/>
                <a:gd name="connsiteX1" fmla="*/ 307330 w 1530691"/>
                <a:gd name="connsiteY1" fmla="*/ 11825 h 791992"/>
                <a:gd name="connsiteX2" fmla="*/ 344363 w 1530691"/>
                <a:gd name="connsiteY2" fmla="*/ 427861 h 791992"/>
                <a:gd name="connsiteX3" fmla="*/ 404833 w 1530691"/>
                <a:gd name="connsiteY3" fmla="*/ 775233 h 791992"/>
                <a:gd name="connsiteX4" fmla="*/ 861274 w 1530691"/>
                <a:gd name="connsiteY4" fmla="*/ 780575 h 791992"/>
                <a:gd name="connsiteX5" fmla="*/ 1225182 w 1530691"/>
                <a:gd name="connsiteY5" fmla="*/ 733087 h 791992"/>
                <a:gd name="connsiteX6" fmla="*/ 1281806 w 1530691"/>
                <a:gd name="connsiteY6" fmla="*/ 376428 h 791992"/>
                <a:gd name="connsiteX7" fmla="*/ 1335638 w 1530691"/>
                <a:gd name="connsiteY7" fmla="*/ 107747 h 791992"/>
                <a:gd name="connsiteX8" fmla="*/ 1530691 w 1530691"/>
                <a:gd name="connsiteY8" fmla="*/ 23637 h 791992"/>
                <a:gd name="connsiteX0" fmla="*/ 0 w 1530691"/>
                <a:gd name="connsiteY0" fmla="*/ 9259 h 777346"/>
                <a:gd name="connsiteX1" fmla="*/ 303430 w 1530691"/>
                <a:gd name="connsiteY1" fmla="*/ 14993 h 777346"/>
                <a:gd name="connsiteX2" fmla="*/ 344363 w 1530691"/>
                <a:gd name="connsiteY2" fmla="*/ 413215 h 777346"/>
                <a:gd name="connsiteX3" fmla="*/ 404833 w 1530691"/>
                <a:gd name="connsiteY3" fmla="*/ 760587 h 777346"/>
                <a:gd name="connsiteX4" fmla="*/ 861274 w 1530691"/>
                <a:gd name="connsiteY4" fmla="*/ 765929 h 777346"/>
                <a:gd name="connsiteX5" fmla="*/ 1225182 w 1530691"/>
                <a:gd name="connsiteY5" fmla="*/ 718441 h 777346"/>
                <a:gd name="connsiteX6" fmla="*/ 1281806 w 1530691"/>
                <a:gd name="connsiteY6" fmla="*/ 361782 h 777346"/>
                <a:gd name="connsiteX7" fmla="*/ 1335638 w 1530691"/>
                <a:gd name="connsiteY7" fmla="*/ 93101 h 777346"/>
                <a:gd name="connsiteX8" fmla="*/ 1530691 w 1530691"/>
                <a:gd name="connsiteY8" fmla="*/ 8991 h 777346"/>
                <a:gd name="connsiteX0" fmla="*/ 0 w 1530691"/>
                <a:gd name="connsiteY0" fmla="*/ 6109 h 774196"/>
                <a:gd name="connsiteX1" fmla="*/ 303430 w 1530691"/>
                <a:gd name="connsiteY1" fmla="*/ 11843 h 774196"/>
                <a:gd name="connsiteX2" fmla="*/ 344363 w 1530691"/>
                <a:gd name="connsiteY2" fmla="*/ 410065 h 774196"/>
                <a:gd name="connsiteX3" fmla="*/ 404833 w 1530691"/>
                <a:gd name="connsiteY3" fmla="*/ 757437 h 774196"/>
                <a:gd name="connsiteX4" fmla="*/ 861274 w 1530691"/>
                <a:gd name="connsiteY4" fmla="*/ 762779 h 774196"/>
                <a:gd name="connsiteX5" fmla="*/ 1225182 w 1530691"/>
                <a:gd name="connsiteY5" fmla="*/ 715291 h 774196"/>
                <a:gd name="connsiteX6" fmla="*/ 1281806 w 1530691"/>
                <a:gd name="connsiteY6" fmla="*/ 358632 h 774196"/>
                <a:gd name="connsiteX7" fmla="*/ 1335638 w 1530691"/>
                <a:gd name="connsiteY7" fmla="*/ 89951 h 774196"/>
                <a:gd name="connsiteX8" fmla="*/ 1530691 w 1530691"/>
                <a:gd name="connsiteY8" fmla="*/ 5841 h 774196"/>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281806 w 1530691"/>
                <a:gd name="connsiteY6" fmla="*/ 352791 h 768355"/>
                <a:gd name="connsiteX7" fmla="*/ 1335638 w 1530691"/>
                <a:gd name="connsiteY7" fmla="*/ 84110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281806 w 1530691"/>
                <a:gd name="connsiteY6" fmla="*/ 352791 h 768355"/>
                <a:gd name="connsiteX7" fmla="*/ 1335638 w 1530691"/>
                <a:gd name="connsiteY7" fmla="*/ 84110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281806 w 1530691"/>
                <a:gd name="connsiteY6" fmla="*/ 352791 h 768355"/>
                <a:gd name="connsiteX7" fmla="*/ 1335638 w 1530691"/>
                <a:gd name="connsiteY7" fmla="*/ 84110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281806 w 1530691"/>
                <a:gd name="connsiteY6" fmla="*/ 352791 h 768355"/>
                <a:gd name="connsiteX7" fmla="*/ 1335638 w 1530691"/>
                <a:gd name="connsiteY7" fmla="*/ 84110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307164 w 1530691"/>
                <a:gd name="connsiteY6" fmla="*/ 352791 h 768355"/>
                <a:gd name="connsiteX7" fmla="*/ 1335638 w 1530691"/>
                <a:gd name="connsiteY7" fmla="*/ 84110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307164 w 1530691"/>
                <a:gd name="connsiteY6" fmla="*/ 352791 h 768355"/>
                <a:gd name="connsiteX7" fmla="*/ 1368798 w 1530691"/>
                <a:gd name="connsiteY7" fmla="*/ 89454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307164 w 1530691"/>
                <a:gd name="connsiteY6" fmla="*/ 352791 h 768355"/>
                <a:gd name="connsiteX7" fmla="*/ 1368798 w 1530691"/>
                <a:gd name="connsiteY7" fmla="*/ 89454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307164 w 1530691"/>
                <a:gd name="connsiteY6" fmla="*/ 352791 h 768355"/>
                <a:gd name="connsiteX7" fmla="*/ 1368798 w 1530691"/>
                <a:gd name="connsiteY7" fmla="*/ 89454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313016 w 1530691"/>
                <a:gd name="connsiteY6" fmla="*/ 352791 h 768355"/>
                <a:gd name="connsiteX7" fmla="*/ 1368798 w 1530691"/>
                <a:gd name="connsiteY7" fmla="*/ 89454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313016 w 1530691"/>
                <a:gd name="connsiteY6" fmla="*/ 352791 h 768355"/>
                <a:gd name="connsiteX7" fmla="*/ 1368798 w 1530691"/>
                <a:gd name="connsiteY7" fmla="*/ 89454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313016 w 1530691"/>
                <a:gd name="connsiteY6" fmla="*/ 352791 h 768355"/>
                <a:gd name="connsiteX7" fmla="*/ 1368798 w 1530691"/>
                <a:gd name="connsiteY7" fmla="*/ 89454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313016 w 1530691"/>
                <a:gd name="connsiteY6" fmla="*/ 352791 h 768355"/>
                <a:gd name="connsiteX7" fmla="*/ 1368798 w 1530691"/>
                <a:gd name="connsiteY7" fmla="*/ 89454 h 768355"/>
                <a:gd name="connsiteX8" fmla="*/ 1530691 w 1530691"/>
                <a:gd name="connsiteY8" fmla="*/ 0 h 768355"/>
                <a:gd name="connsiteX0" fmla="*/ 0 w 1530691"/>
                <a:gd name="connsiteY0" fmla="*/ 268 h 768355"/>
                <a:gd name="connsiteX1" fmla="*/ 303430 w 1530691"/>
                <a:gd name="connsiteY1" fmla="*/ 6002 h 768355"/>
                <a:gd name="connsiteX2" fmla="*/ 344363 w 1530691"/>
                <a:gd name="connsiteY2" fmla="*/ 404224 h 768355"/>
                <a:gd name="connsiteX3" fmla="*/ 404833 w 1530691"/>
                <a:gd name="connsiteY3" fmla="*/ 751596 h 768355"/>
                <a:gd name="connsiteX4" fmla="*/ 861274 w 1530691"/>
                <a:gd name="connsiteY4" fmla="*/ 756938 h 768355"/>
                <a:gd name="connsiteX5" fmla="*/ 1225182 w 1530691"/>
                <a:gd name="connsiteY5" fmla="*/ 709450 h 768355"/>
                <a:gd name="connsiteX6" fmla="*/ 1313016 w 1530691"/>
                <a:gd name="connsiteY6" fmla="*/ 352791 h 768355"/>
                <a:gd name="connsiteX7" fmla="*/ 1368798 w 1530691"/>
                <a:gd name="connsiteY7" fmla="*/ 89454 h 768355"/>
                <a:gd name="connsiteX8" fmla="*/ 1530691 w 1530691"/>
                <a:gd name="connsiteY8" fmla="*/ 0 h 768355"/>
                <a:gd name="connsiteX0" fmla="*/ 0 w 1530691"/>
                <a:gd name="connsiteY0" fmla="*/ 268 h 762254"/>
                <a:gd name="connsiteX1" fmla="*/ 303430 w 1530691"/>
                <a:gd name="connsiteY1" fmla="*/ 6002 h 762254"/>
                <a:gd name="connsiteX2" fmla="*/ 344363 w 1530691"/>
                <a:gd name="connsiteY2" fmla="*/ 404224 h 762254"/>
                <a:gd name="connsiteX3" fmla="*/ 404833 w 1530691"/>
                <a:gd name="connsiteY3" fmla="*/ 740908 h 762254"/>
                <a:gd name="connsiteX4" fmla="*/ 861274 w 1530691"/>
                <a:gd name="connsiteY4" fmla="*/ 756938 h 762254"/>
                <a:gd name="connsiteX5" fmla="*/ 1225182 w 1530691"/>
                <a:gd name="connsiteY5" fmla="*/ 709450 h 762254"/>
                <a:gd name="connsiteX6" fmla="*/ 1313016 w 1530691"/>
                <a:gd name="connsiteY6" fmla="*/ 352791 h 762254"/>
                <a:gd name="connsiteX7" fmla="*/ 1368798 w 1530691"/>
                <a:gd name="connsiteY7" fmla="*/ 89454 h 762254"/>
                <a:gd name="connsiteX8" fmla="*/ 1530691 w 1530691"/>
                <a:gd name="connsiteY8" fmla="*/ 0 h 762254"/>
                <a:gd name="connsiteX0" fmla="*/ 0 w 1530691"/>
                <a:gd name="connsiteY0" fmla="*/ 268 h 760735"/>
                <a:gd name="connsiteX1" fmla="*/ 303430 w 1530691"/>
                <a:gd name="connsiteY1" fmla="*/ 6002 h 760735"/>
                <a:gd name="connsiteX2" fmla="*/ 344363 w 1530691"/>
                <a:gd name="connsiteY2" fmla="*/ 404224 h 760735"/>
                <a:gd name="connsiteX3" fmla="*/ 404833 w 1530691"/>
                <a:gd name="connsiteY3" fmla="*/ 737345 h 760735"/>
                <a:gd name="connsiteX4" fmla="*/ 861274 w 1530691"/>
                <a:gd name="connsiteY4" fmla="*/ 756938 h 760735"/>
                <a:gd name="connsiteX5" fmla="*/ 1225182 w 1530691"/>
                <a:gd name="connsiteY5" fmla="*/ 709450 h 760735"/>
                <a:gd name="connsiteX6" fmla="*/ 1313016 w 1530691"/>
                <a:gd name="connsiteY6" fmla="*/ 352791 h 760735"/>
                <a:gd name="connsiteX7" fmla="*/ 1368798 w 1530691"/>
                <a:gd name="connsiteY7" fmla="*/ 89454 h 760735"/>
                <a:gd name="connsiteX8" fmla="*/ 1530691 w 1530691"/>
                <a:gd name="connsiteY8" fmla="*/ 0 h 760735"/>
                <a:gd name="connsiteX0" fmla="*/ 0 w 1530691"/>
                <a:gd name="connsiteY0" fmla="*/ 268 h 760735"/>
                <a:gd name="connsiteX1" fmla="*/ 303430 w 1530691"/>
                <a:gd name="connsiteY1" fmla="*/ 6002 h 760735"/>
                <a:gd name="connsiteX2" fmla="*/ 344363 w 1530691"/>
                <a:gd name="connsiteY2" fmla="*/ 404224 h 760735"/>
                <a:gd name="connsiteX3" fmla="*/ 404833 w 1530691"/>
                <a:gd name="connsiteY3" fmla="*/ 737345 h 760735"/>
                <a:gd name="connsiteX4" fmla="*/ 861274 w 1530691"/>
                <a:gd name="connsiteY4" fmla="*/ 756938 h 760735"/>
                <a:gd name="connsiteX5" fmla="*/ 1225182 w 1530691"/>
                <a:gd name="connsiteY5" fmla="*/ 709450 h 760735"/>
                <a:gd name="connsiteX6" fmla="*/ 1313016 w 1530691"/>
                <a:gd name="connsiteY6" fmla="*/ 352791 h 760735"/>
                <a:gd name="connsiteX7" fmla="*/ 1368798 w 1530691"/>
                <a:gd name="connsiteY7" fmla="*/ 89454 h 760735"/>
                <a:gd name="connsiteX8" fmla="*/ 1530691 w 1530691"/>
                <a:gd name="connsiteY8" fmla="*/ 0 h 760735"/>
                <a:gd name="connsiteX0" fmla="*/ 0 w 1530691"/>
                <a:gd name="connsiteY0" fmla="*/ 268 h 760735"/>
                <a:gd name="connsiteX1" fmla="*/ 303430 w 1530691"/>
                <a:gd name="connsiteY1" fmla="*/ 6002 h 760735"/>
                <a:gd name="connsiteX2" fmla="*/ 344363 w 1530691"/>
                <a:gd name="connsiteY2" fmla="*/ 404224 h 760735"/>
                <a:gd name="connsiteX3" fmla="*/ 404833 w 1530691"/>
                <a:gd name="connsiteY3" fmla="*/ 737345 h 760735"/>
                <a:gd name="connsiteX4" fmla="*/ 861274 w 1530691"/>
                <a:gd name="connsiteY4" fmla="*/ 756938 h 760735"/>
                <a:gd name="connsiteX5" fmla="*/ 1225182 w 1530691"/>
                <a:gd name="connsiteY5" fmla="*/ 709450 h 760735"/>
                <a:gd name="connsiteX6" fmla="*/ 1313016 w 1530691"/>
                <a:gd name="connsiteY6" fmla="*/ 352791 h 760735"/>
                <a:gd name="connsiteX7" fmla="*/ 1368798 w 1530691"/>
                <a:gd name="connsiteY7" fmla="*/ 89454 h 760735"/>
                <a:gd name="connsiteX8" fmla="*/ 1530691 w 1530691"/>
                <a:gd name="connsiteY8" fmla="*/ 0 h 760735"/>
                <a:gd name="connsiteX0" fmla="*/ 0 w 1530691"/>
                <a:gd name="connsiteY0" fmla="*/ 268 h 760735"/>
                <a:gd name="connsiteX1" fmla="*/ 303430 w 1530691"/>
                <a:gd name="connsiteY1" fmla="*/ 6002 h 760735"/>
                <a:gd name="connsiteX2" fmla="*/ 344363 w 1530691"/>
                <a:gd name="connsiteY2" fmla="*/ 404224 h 760735"/>
                <a:gd name="connsiteX3" fmla="*/ 404833 w 1530691"/>
                <a:gd name="connsiteY3" fmla="*/ 737345 h 760735"/>
                <a:gd name="connsiteX4" fmla="*/ 861274 w 1530691"/>
                <a:gd name="connsiteY4" fmla="*/ 756938 h 760735"/>
                <a:gd name="connsiteX5" fmla="*/ 1225182 w 1530691"/>
                <a:gd name="connsiteY5" fmla="*/ 709450 h 760735"/>
                <a:gd name="connsiteX6" fmla="*/ 1313016 w 1530691"/>
                <a:gd name="connsiteY6" fmla="*/ 352791 h 760735"/>
                <a:gd name="connsiteX7" fmla="*/ 1368798 w 1530691"/>
                <a:gd name="connsiteY7" fmla="*/ 89454 h 760735"/>
                <a:gd name="connsiteX8" fmla="*/ 1530691 w 1530691"/>
                <a:gd name="connsiteY8" fmla="*/ 0 h 760735"/>
                <a:gd name="connsiteX0" fmla="*/ 0 w 1530691"/>
                <a:gd name="connsiteY0" fmla="*/ 268 h 759849"/>
                <a:gd name="connsiteX1" fmla="*/ 303430 w 1530691"/>
                <a:gd name="connsiteY1" fmla="*/ 6002 h 759849"/>
                <a:gd name="connsiteX2" fmla="*/ 344363 w 1530691"/>
                <a:gd name="connsiteY2" fmla="*/ 404224 h 759849"/>
                <a:gd name="connsiteX3" fmla="*/ 404833 w 1530691"/>
                <a:gd name="connsiteY3" fmla="*/ 737345 h 759849"/>
                <a:gd name="connsiteX4" fmla="*/ 861274 w 1530691"/>
                <a:gd name="connsiteY4" fmla="*/ 756938 h 759849"/>
                <a:gd name="connsiteX5" fmla="*/ 1225182 w 1530691"/>
                <a:gd name="connsiteY5" fmla="*/ 709450 h 759849"/>
                <a:gd name="connsiteX6" fmla="*/ 1313016 w 1530691"/>
                <a:gd name="connsiteY6" fmla="*/ 352791 h 759849"/>
                <a:gd name="connsiteX7" fmla="*/ 1368798 w 1530691"/>
                <a:gd name="connsiteY7" fmla="*/ 89454 h 759849"/>
                <a:gd name="connsiteX8" fmla="*/ 1530691 w 1530691"/>
                <a:gd name="connsiteY8" fmla="*/ 0 h 759849"/>
                <a:gd name="connsiteX0" fmla="*/ 0 w 1530691"/>
                <a:gd name="connsiteY0" fmla="*/ 268 h 761810"/>
                <a:gd name="connsiteX1" fmla="*/ 303430 w 1530691"/>
                <a:gd name="connsiteY1" fmla="*/ 6002 h 761810"/>
                <a:gd name="connsiteX2" fmla="*/ 344363 w 1530691"/>
                <a:gd name="connsiteY2" fmla="*/ 404224 h 761810"/>
                <a:gd name="connsiteX3" fmla="*/ 404833 w 1530691"/>
                <a:gd name="connsiteY3" fmla="*/ 742688 h 761810"/>
                <a:gd name="connsiteX4" fmla="*/ 861274 w 1530691"/>
                <a:gd name="connsiteY4" fmla="*/ 756938 h 761810"/>
                <a:gd name="connsiteX5" fmla="*/ 1225182 w 1530691"/>
                <a:gd name="connsiteY5" fmla="*/ 709450 h 761810"/>
                <a:gd name="connsiteX6" fmla="*/ 1313016 w 1530691"/>
                <a:gd name="connsiteY6" fmla="*/ 352791 h 761810"/>
                <a:gd name="connsiteX7" fmla="*/ 1368798 w 1530691"/>
                <a:gd name="connsiteY7" fmla="*/ 89454 h 761810"/>
                <a:gd name="connsiteX8" fmla="*/ 1530691 w 1530691"/>
                <a:gd name="connsiteY8" fmla="*/ 0 h 761810"/>
                <a:gd name="connsiteX0" fmla="*/ 0 w 1530691"/>
                <a:gd name="connsiteY0" fmla="*/ 268 h 761810"/>
                <a:gd name="connsiteX1" fmla="*/ 303430 w 1530691"/>
                <a:gd name="connsiteY1" fmla="*/ 6002 h 761810"/>
                <a:gd name="connsiteX2" fmla="*/ 344363 w 1530691"/>
                <a:gd name="connsiteY2" fmla="*/ 404224 h 761810"/>
                <a:gd name="connsiteX3" fmla="*/ 404833 w 1530691"/>
                <a:gd name="connsiteY3" fmla="*/ 742688 h 761810"/>
                <a:gd name="connsiteX4" fmla="*/ 861274 w 1530691"/>
                <a:gd name="connsiteY4" fmla="*/ 756938 h 761810"/>
                <a:gd name="connsiteX5" fmla="*/ 1225182 w 1530691"/>
                <a:gd name="connsiteY5" fmla="*/ 709450 h 761810"/>
                <a:gd name="connsiteX6" fmla="*/ 1313016 w 1530691"/>
                <a:gd name="connsiteY6" fmla="*/ 352791 h 761810"/>
                <a:gd name="connsiteX7" fmla="*/ 1368798 w 1530691"/>
                <a:gd name="connsiteY7" fmla="*/ 89454 h 761810"/>
                <a:gd name="connsiteX8" fmla="*/ 1530691 w 1530691"/>
                <a:gd name="connsiteY8" fmla="*/ 0 h 761810"/>
                <a:gd name="connsiteX0" fmla="*/ 0 w 1530691"/>
                <a:gd name="connsiteY0" fmla="*/ 268 h 761810"/>
                <a:gd name="connsiteX1" fmla="*/ 303430 w 1530691"/>
                <a:gd name="connsiteY1" fmla="*/ 6002 h 761810"/>
                <a:gd name="connsiteX2" fmla="*/ 344363 w 1530691"/>
                <a:gd name="connsiteY2" fmla="*/ 404224 h 761810"/>
                <a:gd name="connsiteX3" fmla="*/ 404833 w 1530691"/>
                <a:gd name="connsiteY3" fmla="*/ 742688 h 761810"/>
                <a:gd name="connsiteX4" fmla="*/ 861274 w 1530691"/>
                <a:gd name="connsiteY4" fmla="*/ 756938 h 761810"/>
                <a:gd name="connsiteX5" fmla="*/ 1225182 w 1530691"/>
                <a:gd name="connsiteY5" fmla="*/ 709450 h 761810"/>
                <a:gd name="connsiteX6" fmla="*/ 1313016 w 1530691"/>
                <a:gd name="connsiteY6" fmla="*/ 352791 h 761810"/>
                <a:gd name="connsiteX7" fmla="*/ 1368798 w 1530691"/>
                <a:gd name="connsiteY7" fmla="*/ 89454 h 761810"/>
                <a:gd name="connsiteX8" fmla="*/ 1530691 w 1530691"/>
                <a:gd name="connsiteY8" fmla="*/ 0 h 761810"/>
                <a:gd name="connsiteX0" fmla="*/ 0 w 1530691"/>
                <a:gd name="connsiteY0" fmla="*/ 268 h 760595"/>
                <a:gd name="connsiteX1" fmla="*/ 303430 w 1530691"/>
                <a:gd name="connsiteY1" fmla="*/ 6002 h 760595"/>
                <a:gd name="connsiteX2" fmla="*/ 344363 w 1530691"/>
                <a:gd name="connsiteY2" fmla="*/ 404224 h 760595"/>
                <a:gd name="connsiteX3" fmla="*/ 404833 w 1530691"/>
                <a:gd name="connsiteY3" fmla="*/ 742688 h 760595"/>
                <a:gd name="connsiteX4" fmla="*/ 861274 w 1530691"/>
                <a:gd name="connsiteY4" fmla="*/ 756938 h 760595"/>
                <a:gd name="connsiteX5" fmla="*/ 1225182 w 1530691"/>
                <a:gd name="connsiteY5" fmla="*/ 709450 h 760595"/>
                <a:gd name="connsiteX6" fmla="*/ 1313016 w 1530691"/>
                <a:gd name="connsiteY6" fmla="*/ 352791 h 760595"/>
                <a:gd name="connsiteX7" fmla="*/ 1368798 w 1530691"/>
                <a:gd name="connsiteY7" fmla="*/ 89454 h 760595"/>
                <a:gd name="connsiteX8" fmla="*/ 1530691 w 1530691"/>
                <a:gd name="connsiteY8" fmla="*/ 0 h 76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91" h="760595">
                  <a:moveTo>
                    <a:pt x="0" y="268"/>
                  </a:moveTo>
                  <a:cubicBezTo>
                    <a:pt x="63" y="13323"/>
                    <a:pt x="207979" y="3086"/>
                    <a:pt x="303430" y="6002"/>
                  </a:cubicBezTo>
                  <a:cubicBezTo>
                    <a:pt x="336441" y="82828"/>
                    <a:pt x="338952" y="287049"/>
                    <a:pt x="344363" y="404224"/>
                  </a:cubicBezTo>
                  <a:cubicBezTo>
                    <a:pt x="355087" y="539180"/>
                    <a:pt x="337861" y="658667"/>
                    <a:pt x="404833" y="742688"/>
                  </a:cubicBezTo>
                  <a:cubicBezTo>
                    <a:pt x="508331" y="767888"/>
                    <a:pt x="730076" y="760102"/>
                    <a:pt x="861274" y="756938"/>
                  </a:cubicBezTo>
                  <a:cubicBezTo>
                    <a:pt x="998324" y="757336"/>
                    <a:pt x="1149892" y="776808"/>
                    <a:pt x="1225182" y="709450"/>
                  </a:cubicBezTo>
                  <a:cubicBezTo>
                    <a:pt x="1300472" y="642092"/>
                    <a:pt x="1289080" y="456124"/>
                    <a:pt x="1313016" y="352791"/>
                  </a:cubicBezTo>
                  <a:cubicBezTo>
                    <a:pt x="1336952" y="249458"/>
                    <a:pt x="1340322" y="148252"/>
                    <a:pt x="1368798" y="89454"/>
                  </a:cubicBezTo>
                  <a:cubicBezTo>
                    <a:pt x="1397274" y="30656"/>
                    <a:pt x="1393991" y="1492"/>
                    <a:pt x="1530691"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descr="A block flow diagram showing an illustration of a nuclear reactors coupled to a high temperature steam electrolysis plant that is capable of responding to grid conditions">
            <a:extLst>
              <a:ext uri="{FF2B5EF4-FFF2-40B4-BE49-F238E27FC236}">
                <a16:creationId xmlns:a16="http://schemas.microsoft.com/office/drawing/2014/main" id="{95F197EC-70C2-4924-8096-3A7428D6CDD0}"/>
              </a:ext>
            </a:extLst>
          </p:cNvPr>
          <p:cNvPicPr>
            <a:picLocks noChangeAspect="1"/>
          </p:cNvPicPr>
          <p:nvPr/>
        </p:nvPicPr>
        <p:blipFill>
          <a:blip r:embed="rId3"/>
          <a:stretch>
            <a:fillRect/>
          </a:stretch>
        </p:blipFill>
        <p:spPr>
          <a:xfrm>
            <a:off x="463895" y="1738029"/>
            <a:ext cx="6172587" cy="3866347"/>
          </a:xfrm>
          <a:prstGeom prst="rect">
            <a:avLst/>
          </a:prstGeom>
        </p:spPr>
      </p:pic>
      <p:pic>
        <p:nvPicPr>
          <p:cNvPr id="9" name="Picture 8">
            <a:extLst>
              <a:ext uri="{FF2B5EF4-FFF2-40B4-BE49-F238E27FC236}">
                <a16:creationId xmlns:a16="http://schemas.microsoft.com/office/drawing/2014/main" id="{E5C0EBFB-C44D-479E-B1D6-981B2A75E8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2151" y="5827752"/>
            <a:ext cx="1950089" cy="838717"/>
          </a:xfrm>
          <a:prstGeom prst="rect">
            <a:avLst/>
          </a:prstGeom>
        </p:spPr>
      </p:pic>
      <p:pic>
        <p:nvPicPr>
          <p:cNvPr id="12" name="Picture 11">
            <a:extLst>
              <a:ext uri="{FF2B5EF4-FFF2-40B4-BE49-F238E27FC236}">
                <a16:creationId xmlns:a16="http://schemas.microsoft.com/office/drawing/2014/main" id="{D0F328A2-B0A2-40D7-B29E-346BA3AE34A9}"/>
              </a:ext>
            </a:extLst>
          </p:cNvPr>
          <p:cNvPicPr>
            <a:picLocks noChangeAspect="1"/>
          </p:cNvPicPr>
          <p:nvPr/>
        </p:nvPicPr>
        <p:blipFill>
          <a:blip r:embed="rId5"/>
          <a:stretch>
            <a:fillRect/>
          </a:stretch>
        </p:blipFill>
        <p:spPr>
          <a:xfrm>
            <a:off x="4322965" y="5807501"/>
            <a:ext cx="1685925" cy="858968"/>
          </a:xfrm>
          <a:prstGeom prst="rect">
            <a:avLst/>
          </a:prstGeom>
        </p:spPr>
      </p:pic>
    </p:spTree>
    <p:extLst>
      <p:ext uri="{BB962C8B-B14F-4D97-AF65-F5344CB8AC3E}">
        <p14:creationId xmlns:p14="http://schemas.microsoft.com/office/powerpoint/2010/main" val="1125431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E660-C8BF-4348-B03D-CFF963B78807}"/>
              </a:ext>
            </a:extLst>
          </p:cNvPr>
          <p:cNvSpPr>
            <a:spLocks noGrp="1"/>
          </p:cNvSpPr>
          <p:nvPr>
            <p:ph type="title"/>
          </p:nvPr>
        </p:nvSpPr>
        <p:spPr>
          <a:xfrm>
            <a:off x="1511504" y="448528"/>
            <a:ext cx="10415648" cy="1008797"/>
          </a:xfrm>
        </p:spPr>
        <p:txBody>
          <a:bodyPr/>
          <a:lstStyle/>
          <a:p>
            <a:r>
              <a:rPr lang="en-US" dirty="0"/>
              <a:t>Market Arbitrage:  Buy low, Sell high</a:t>
            </a:r>
          </a:p>
        </p:txBody>
      </p:sp>
      <p:pic>
        <p:nvPicPr>
          <p:cNvPr id="7" name="Picture 6">
            <a:extLst>
              <a:ext uri="{FF2B5EF4-FFF2-40B4-BE49-F238E27FC236}">
                <a16:creationId xmlns:a16="http://schemas.microsoft.com/office/drawing/2014/main" id="{BCF37CE1-6EC1-4AEB-AAAF-FEFC3EE96EB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7538" y="1457325"/>
            <a:ext cx="6214142" cy="5144503"/>
          </a:xfrm>
          <a:prstGeom prst="rect">
            <a:avLst/>
          </a:prstGeom>
          <a:noFill/>
        </p:spPr>
      </p:pic>
      <p:pic>
        <p:nvPicPr>
          <p:cNvPr id="8" name="Picture 7">
            <a:extLst>
              <a:ext uri="{FF2B5EF4-FFF2-40B4-BE49-F238E27FC236}">
                <a16:creationId xmlns:a16="http://schemas.microsoft.com/office/drawing/2014/main" id="{F50D41DB-0EC9-438F-962C-4B8FF492D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79" y="1160639"/>
            <a:ext cx="5140453" cy="5371608"/>
          </a:xfrm>
          <a:prstGeom prst="rect">
            <a:avLst/>
          </a:prstGeom>
        </p:spPr>
      </p:pic>
    </p:spTree>
    <p:extLst>
      <p:ext uri="{BB962C8B-B14F-4D97-AF65-F5344CB8AC3E}">
        <p14:creationId xmlns:p14="http://schemas.microsoft.com/office/powerpoint/2010/main" val="2091316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6029"/>
            <a:ext cx="8465820" cy="521970"/>
          </a:xfrm>
          <a:custGeom>
            <a:avLst/>
            <a:gdLst/>
            <a:ahLst/>
            <a:cxnLst/>
            <a:rect l="l" t="t" r="r" b="b"/>
            <a:pathLst>
              <a:path w="8465820" h="521970">
                <a:moveTo>
                  <a:pt x="0" y="521970"/>
                </a:moveTo>
                <a:lnTo>
                  <a:pt x="8465820" y="521970"/>
                </a:lnTo>
                <a:lnTo>
                  <a:pt x="8465820" y="0"/>
                </a:lnTo>
                <a:lnTo>
                  <a:pt x="0" y="0"/>
                </a:lnTo>
                <a:lnTo>
                  <a:pt x="0" y="521970"/>
                </a:lnTo>
                <a:close/>
              </a:path>
            </a:pathLst>
          </a:custGeom>
          <a:solidFill>
            <a:srgbClr val="05509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 name="object 3"/>
          <p:cNvSpPr/>
          <p:nvPr/>
        </p:nvSpPr>
        <p:spPr>
          <a:xfrm>
            <a:off x="9004363" y="6544058"/>
            <a:ext cx="98425" cy="126364"/>
          </a:xfrm>
          <a:custGeom>
            <a:avLst/>
            <a:gdLst/>
            <a:ahLst/>
            <a:cxnLst/>
            <a:rect l="l" t="t" r="r" b="b"/>
            <a:pathLst>
              <a:path w="98425" h="126365">
                <a:moveTo>
                  <a:pt x="63190" y="0"/>
                </a:moveTo>
                <a:lnTo>
                  <a:pt x="0" y="0"/>
                </a:lnTo>
                <a:lnTo>
                  <a:pt x="0" y="123723"/>
                </a:lnTo>
                <a:lnTo>
                  <a:pt x="6056" y="124474"/>
                </a:lnTo>
                <a:lnTo>
                  <a:pt x="12739" y="125129"/>
                </a:lnTo>
                <a:lnTo>
                  <a:pt x="19957" y="125592"/>
                </a:lnTo>
                <a:lnTo>
                  <a:pt x="27622" y="125768"/>
                </a:lnTo>
                <a:lnTo>
                  <a:pt x="44394" y="124458"/>
                </a:lnTo>
                <a:lnTo>
                  <a:pt x="58934" y="120655"/>
                </a:lnTo>
                <a:lnTo>
                  <a:pt x="71154" y="114552"/>
                </a:lnTo>
                <a:lnTo>
                  <a:pt x="74858" y="111453"/>
                </a:lnTo>
                <a:lnTo>
                  <a:pt x="15239" y="111453"/>
                </a:lnTo>
                <a:lnTo>
                  <a:pt x="15239" y="9201"/>
                </a:lnTo>
                <a:lnTo>
                  <a:pt x="19049" y="8179"/>
                </a:lnTo>
                <a:lnTo>
                  <a:pt x="78218" y="8179"/>
                </a:lnTo>
                <a:lnTo>
                  <a:pt x="72166" y="3674"/>
                </a:lnTo>
                <a:lnTo>
                  <a:pt x="63190" y="0"/>
                </a:lnTo>
                <a:close/>
              </a:path>
              <a:path w="98425" h="126365">
                <a:moveTo>
                  <a:pt x="78218" y="8179"/>
                </a:moveTo>
                <a:lnTo>
                  <a:pt x="33336" y="8179"/>
                </a:lnTo>
                <a:lnTo>
                  <a:pt x="54589" y="11534"/>
                </a:lnTo>
                <a:lnTo>
                  <a:pt x="69772" y="21216"/>
                </a:lnTo>
                <a:lnTo>
                  <a:pt x="78881" y="36650"/>
                </a:lnTo>
                <a:lnTo>
                  <a:pt x="81918" y="57260"/>
                </a:lnTo>
                <a:lnTo>
                  <a:pt x="78569" y="80394"/>
                </a:lnTo>
                <a:lnTo>
                  <a:pt x="68700" y="97393"/>
                </a:lnTo>
                <a:lnTo>
                  <a:pt x="52580" y="107874"/>
                </a:lnTo>
                <a:lnTo>
                  <a:pt x="30478" y="111453"/>
                </a:lnTo>
                <a:lnTo>
                  <a:pt x="74858" y="111453"/>
                </a:lnTo>
                <a:lnTo>
                  <a:pt x="97033" y="71974"/>
                </a:lnTo>
                <a:lnTo>
                  <a:pt x="98104" y="57260"/>
                </a:lnTo>
                <a:lnTo>
                  <a:pt x="97033" y="42433"/>
                </a:lnTo>
                <a:lnTo>
                  <a:pt x="93820" y="29907"/>
                </a:lnTo>
                <a:lnTo>
                  <a:pt x="88464" y="19299"/>
                </a:lnTo>
                <a:lnTo>
                  <a:pt x="80966" y="10224"/>
                </a:lnTo>
                <a:lnTo>
                  <a:pt x="78218" y="8179"/>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 name="object 4"/>
          <p:cNvSpPr/>
          <p:nvPr/>
        </p:nvSpPr>
        <p:spPr>
          <a:xfrm>
            <a:off x="9129139" y="6544058"/>
            <a:ext cx="100330" cy="123825"/>
          </a:xfrm>
          <a:custGeom>
            <a:avLst/>
            <a:gdLst/>
            <a:ahLst/>
            <a:cxnLst/>
            <a:rect l="l" t="t" r="r" b="b"/>
            <a:pathLst>
              <a:path w="100329" h="123825">
                <a:moveTo>
                  <a:pt x="60046" y="0"/>
                </a:moveTo>
                <a:lnTo>
                  <a:pt x="39032" y="0"/>
                </a:lnTo>
                <a:lnTo>
                  <a:pt x="0" y="123723"/>
                </a:lnTo>
                <a:lnTo>
                  <a:pt x="15246" y="123723"/>
                </a:lnTo>
                <a:lnTo>
                  <a:pt x="28575" y="83844"/>
                </a:lnTo>
                <a:lnTo>
                  <a:pt x="87128" y="83844"/>
                </a:lnTo>
                <a:lnTo>
                  <a:pt x="82835" y="70553"/>
                </a:lnTo>
                <a:lnTo>
                  <a:pt x="31432" y="70553"/>
                </a:lnTo>
                <a:lnTo>
                  <a:pt x="42857" y="33741"/>
                </a:lnTo>
                <a:lnTo>
                  <a:pt x="45726" y="25562"/>
                </a:lnTo>
                <a:lnTo>
                  <a:pt x="47630" y="17382"/>
                </a:lnTo>
                <a:lnTo>
                  <a:pt x="49534" y="10224"/>
                </a:lnTo>
                <a:lnTo>
                  <a:pt x="63349" y="10224"/>
                </a:lnTo>
                <a:lnTo>
                  <a:pt x="60046" y="0"/>
                </a:lnTo>
                <a:close/>
              </a:path>
              <a:path w="100329" h="123825">
                <a:moveTo>
                  <a:pt x="87128" y="83844"/>
                </a:moveTo>
                <a:lnTo>
                  <a:pt x="70480" y="83844"/>
                </a:lnTo>
                <a:lnTo>
                  <a:pt x="83822" y="123723"/>
                </a:lnTo>
                <a:lnTo>
                  <a:pt x="100008" y="123723"/>
                </a:lnTo>
                <a:lnTo>
                  <a:pt x="87128" y="83844"/>
                </a:lnTo>
                <a:close/>
              </a:path>
              <a:path w="100329" h="123825">
                <a:moveTo>
                  <a:pt x="63349" y="10224"/>
                </a:moveTo>
                <a:lnTo>
                  <a:pt x="49534" y="10224"/>
                </a:lnTo>
                <a:lnTo>
                  <a:pt x="51438" y="17382"/>
                </a:lnTo>
                <a:lnTo>
                  <a:pt x="55247" y="33741"/>
                </a:lnTo>
                <a:lnTo>
                  <a:pt x="67624" y="70553"/>
                </a:lnTo>
                <a:lnTo>
                  <a:pt x="82835" y="70553"/>
                </a:lnTo>
                <a:lnTo>
                  <a:pt x="63349"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5" name="object 5"/>
          <p:cNvSpPr/>
          <p:nvPr/>
        </p:nvSpPr>
        <p:spPr>
          <a:xfrm>
            <a:off x="9391081" y="6544058"/>
            <a:ext cx="109855" cy="126364"/>
          </a:xfrm>
          <a:custGeom>
            <a:avLst/>
            <a:gdLst/>
            <a:ahLst/>
            <a:cxnLst/>
            <a:rect l="l" t="t" r="r" b="b"/>
            <a:pathLst>
              <a:path w="109854" h="126365">
                <a:moveTo>
                  <a:pt x="78479" y="0"/>
                </a:moveTo>
                <a:lnTo>
                  <a:pt x="32710" y="0"/>
                </a:lnTo>
                <a:lnTo>
                  <a:pt x="15830" y="12781"/>
                </a:lnTo>
                <a:lnTo>
                  <a:pt x="4210" y="33710"/>
                </a:lnTo>
                <a:lnTo>
                  <a:pt x="0" y="61350"/>
                </a:lnTo>
                <a:lnTo>
                  <a:pt x="3927" y="87807"/>
                </a:lnTo>
                <a:lnTo>
                  <a:pt x="14997" y="108130"/>
                </a:lnTo>
                <a:lnTo>
                  <a:pt x="32138" y="121167"/>
                </a:lnTo>
                <a:lnTo>
                  <a:pt x="54282" y="125768"/>
                </a:lnTo>
                <a:lnTo>
                  <a:pt x="75773" y="121550"/>
                </a:lnTo>
                <a:lnTo>
                  <a:pt x="88368" y="112475"/>
                </a:lnTo>
                <a:lnTo>
                  <a:pt x="54282" y="112475"/>
                </a:lnTo>
                <a:lnTo>
                  <a:pt x="38288" y="108210"/>
                </a:lnTo>
                <a:lnTo>
                  <a:pt x="26308" y="96754"/>
                </a:lnTo>
                <a:lnTo>
                  <a:pt x="18791" y="80122"/>
                </a:lnTo>
                <a:lnTo>
                  <a:pt x="16185" y="60327"/>
                </a:lnTo>
                <a:lnTo>
                  <a:pt x="18672" y="40372"/>
                </a:lnTo>
                <a:lnTo>
                  <a:pt x="26070" y="23390"/>
                </a:lnTo>
                <a:lnTo>
                  <a:pt x="38288" y="11583"/>
                </a:lnTo>
                <a:lnTo>
                  <a:pt x="55234" y="7157"/>
                </a:lnTo>
                <a:lnTo>
                  <a:pt x="87950" y="7157"/>
                </a:lnTo>
                <a:lnTo>
                  <a:pt x="78479" y="0"/>
                </a:lnTo>
                <a:close/>
              </a:path>
              <a:path w="109854" h="126365">
                <a:moveTo>
                  <a:pt x="87950" y="7157"/>
                </a:moveTo>
                <a:lnTo>
                  <a:pt x="55234" y="7157"/>
                </a:lnTo>
                <a:lnTo>
                  <a:pt x="72039" y="11710"/>
                </a:lnTo>
                <a:lnTo>
                  <a:pt x="83934" y="23645"/>
                </a:lnTo>
                <a:lnTo>
                  <a:pt x="91006" y="40373"/>
                </a:lnTo>
                <a:lnTo>
                  <a:pt x="93343" y="59304"/>
                </a:lnTo>
                <a:lnTo>
                  <a:pt x="90723" y="80122"/>
                </a:lnTo>
                <a:lnTo>
                  <a:pt x="83100" y="97010"/>
                </a:lnTo>
                <a:lnTo>
                  <a:pt x="70834" y="108337"/>
                </a:lnTo>
                <a:lnTo>
                  <a:pt x="54282" y="112475"/>
                </a:lnTo>
                <a:lnTo>
                  <a:pt x="88368" y="112475"/>
                </a:lnTo>
                <a:lnTo>
                  <a:pt x="93336" y="108896"/>
                </a:lnTo>
                <a:lnTo>
                  <a:pt x="105183" y="87807"/>
                </a:lnTo>
                <a:lnTo>
                  <a:pt x="109529" y="58282"/>
                </a:lnTo>
                <a:lnTo>
                  <a:pt x="105734" y="32415"/>
                </a:lnTo>
                <a:lnTo>
                  <a:pt x="94883" y="12397"/>
                </a:lnTo>
                <a:lnTo>
                  <a:pt x="87950"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6" name="object 6"/>
          <p:cNvSpPr/>
          <p:nvPr/>
        </p:nvSpPr>
        <p:spPr>
          <a:xfrm>
            <a:off x="9593955" y="6544058"/>
            <a:ext cx="89535" cy="123825"/>
          </a:xfrm>
          <a:custGeom>
            <a:avLst/>
            <a:gdLst/>
            <a:ahLst/>
            <a:cxnLst/>
            <a:rect l="l" t="t" r="r" b="b"/>
            <a:pathLst>
              <a:path w="89534" h="123825">
                <a:moveTo>
                  <a:pt x="18994" y="0"/>
                </a:moveTo>
                <a:lnTo>
                  <a:pt x="0" y="0"/>
                </a:lnTo>
                <a:lnTo>
                  <a:pt x="0" y="123723"/>
                </a:lnTo>
                <a:lnTo>
                  <a:pt x="14294" y="123723"/>
                </a:lnTo>
                <a:lnTo>
                  <a:pt x="14175" y="41028"/>
                </a:lnTo>
                <a:lnTo>
                  <a:pt x="13892" y="28550"/>
                </a:lnTo>
                <a:lnTo>
                  <a:pt x="13342" y="16359"/>
                </a:lnTo>
                <a:lnTo>
                  <a:pt x="28825" y="16359"/>
                </a:lnTo>
                <a:lnTo>
                  <a:pt x="18994" y="0"/>
                </a:lnTo>
                <a:close/>
              </a:path>
              <a:path w="89534" h="123825">
                <a:moveTo>
                  <a:pt x="28825" y="16359"/>
                </a:moveTo>
                <a:lnTo>
                  <a:pt x="14294" y="16359"/>
                </a:lnTo>
                <a:lnTo>
                  <a:pt x="18920" y="26664"/>
                </a:lnTo>
                <a:lnTo>
                  <a:pt x="24172" y="37449"/>
                </a:lnTo>
                <a:lnTo>
                  <a:pt x="29959" y="48425"/>
                </a:lnTo>
                <a:lnTo>
                  <a:pt x="36192" y="59304"/>
                </a:lnTo>
                <a:lnTo>
                  <a:pt x="74301" y="123723"/>
                </a:lnTo>
                <a:lnTo>
                  <a:pt x="89535" y="123723"/>
                </a:lnTo>
                <a:lnTo>
                  <a:pt x="89535" y="102251"/>
                </a:lnTo>
                <a:lnTo>
                  <a:pt x="77158" y="102251"/>
                </a:lnTo>
                <a:lnTo>
                  <a:pt x="72524" y="92249"/>
                </a:lnTo>
                <a:lnTo>
                  <a:pt x="67269" y="82056"/>
                </a:lnTo>
                <a:lnTo>
                  <a:pt x="61480" y="71479"/>
                </a:lnTo>
                <a:lnTo>
                  <a:pt x="55247" y="60327"/>
                </a:lnTo>
                <a:lnTo>
                  <a:pt x="28825" y="16359"/>
                </a:lnTo>
                <a:close/>
              </a:path>
              <a:path w="89534" h="123825">
                <a:moveTo>
                  <a:pt x="89535" y="0"/>
                </a:moveTo>
                <a:lnTo>
                  <a:pt x="75254" y="0"/>
                </a:lnTo>
                <a:lnTo>
                  <a:pt x="75369" y="59304"/>
                </a:lnTo>
                <a:lnTo>
                  <a:pt x="75417" y="63571"/>
                </a:lnTo>
                <a:lnTo>
                  <a:pt x="75849" y="76815"/>
                </a:lnTo>
                <a:lnTo>
                  <a:pt x="76459" y="89485"/>
                </a:lnTo>
                <a:lnTo>
                  <a:pt x="77158" y="102251"/>
                </a:lnTo>
                <a:lnTo>
                  <a:pt x="89535" y="102251"/>
                </a:lnTo>
                <a:lnTo>
                  <a:pt x="89535" y="0"/>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7" name="object 7"/>
          <p:cNvSpPr/>
          <p:nvPr/>
        </p:nvSpPr>
        <p:spPr>
          <a:xfrm>
            <a:off x="9719683" y="6544058"/>
            <a:ext cx="100330" cy="123825"/>
          </a:xfrm>
          <a:custGeom>
            <a:avLst/>
            <a:gdLst/>
            <a:ahLst/>
            <a:cxnLst/>
            <a:rect l="l" t="t" r="r" b="b"/>
            <a:pathLst>
              <a:path w="100329" h="123825">
                <a:moveTo>
                  <a:pt x="60046" y="0"/>
                </a:moveTo>
                <a:lnTo>
                  <a:pt x="39974" y="0"/>
                </a:lnTo>
                <a:lnTo>
                  <a:pt x="0" y="123723"/>
                </a:lnTo>
                <a:lnTo>
                  <a:pt x="16198" y="123723"/>
                </a:lnTo>
                <a:lnTo>
                  <a:pt x="28575" y="83844"/>
                </a:lnTo>
                <a:lnTo>
                  <a:pt x="87136" y="83844"/>
                </a:lnTo>
                <a:lnTo>
                  <a:pt x="82842" y="70553"/>
                </a:lnTo>
                <a:lnTo>
                  <a:pt x="31432" y="70553"/>
                </a:lnTo>
                <a:lnTo>
                  <a:pt x="42869" y="33741"/>
                </a:lnTo>
                <a:lnTo>
                  <a:pt x="45726" y="25562"/>
                </a:lnTo>
                <a:lnTo>
                  <a:pt x="47630" y="17382"/>
                </a:lnTo>
                <a:lnTo>
                  <a:pt x="49534" y="10224"/>
                </a:lnTo>
                <a:lnTo>
                  <a:pt x="63350" y="10224"/>
                </a:lnTo>
                <a:lnTo>
                  <a:pt x="60046" y="0"/>
                </a:lnTo>
                <a:close/>
              </a:path>
              <a:path w="100329" h="123825">
                <a:moveTo>
                  <a:pt x="87136" y="83844"/>
                </a:moveTo>
                <a:lnTo>
                  <a:pt x="70493" y="83844"/>
                </a:lnTo>
                <a:lnTo>
                  <a:pt x="83822" y="123723"/>
                </a:lnTo>
                <a:lnTo>
                  <a:pt x="100021" y="123723"/>
                </a:lnTo>
                <a:lnTo>
                  <a:pt x="87136" y="83844"/>
                </a:lnTo>
                <a:close/>
              </a:path>
              <a:path w="100329" h="123825">
                <a:moveTo>
                  <a:pt x="63350" y="10224"/>
                </a:moveTo>
                <a:lnTo>
                  <a:pt x="49534" y="10224"/>
                </a:lnTo>
                <a:lnTo>
                  <a:pt x="51438" y="17382"/>
                </a:lnTo>
                <a:lnTo>
                  <a:pt x="53343" y="25562"/>
                </a:lnTo>
                <a:lnTo>
                  <a:pt x="56199" y="33741"/>
                </a:lnTo>
                <a:lnTo>
                  <a:pt x="67624" y="70553"/>
                </a:lnTo>
                <a:lnTo>
                  <a:pt x="82842" y="70553"/>
                </a:lnTo>
                <a:lnTo>
                  <a:pt x="63350"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8" name="object 8"/>
          <p:cNvSpPr/>
          <p:nvPr/>
        </p:nvSpPr>
        <p:spPr>
          <a:xfrm>
            <a:off x="10000667" y="6544058"/>
            <a:ext cx="109855" cy="126364"/>
          </a:xfrm>
          <a:custGeom>
            <a:avLst/>
            <a:gdLst/>
            <a:ahLst/>
            <a:cxnLst/>
            <a:rect l="l" t="t" r="r" b="b"/>
            <a:pathLst>
              <a:path w="109854" h="126365">
                <a:moveTo>
                  <a:pt x="78882" y="0"/>
                </a:moveTo>
                <a:lnTo>
                  <a:pt x="33112" y="0"/>
                </a:lnTo>
                <a:lnTo>
                  <a:pt x="15955" y="12781"/>
                </a:lnTo>
                <a:lnTo>
                  <a:pt x="4227" y="33710"/>
                </a:lnTo>
                <a:lnTo>
                  <a:pt x="0" y="61350"/>
                </a:lnTo>
                <a:lnTo>
                  <a:pt x="4063" y="87807"/>
                </a:lnTo>
                <a:lnTo>
                  <a:pt x="15360" y="108130"/>
                </a:lnTo>
                <a:lnTo>
                  <a:pt x="32551" y="121167"/>
                </a:lnTo>
                <a:lnTo>
                  <a:pt x="54295" y="125768"/>
                </a:lnTo>
                <a:lnTo>
                  <a:pt x="75786" y="121550"/>
                </a:lnTo>
                <a:lnTo>
                  <a:pt x="88381" y="112475"/>
                </a:lnTo>
                <a:lnTo>
                  <a:pt x="55247" y="112475"/>
                </a:lnTo>
                <a:lnTo>
                  <a:pt x="38845" y="108210"/>
                </a:lnTo>
                <a:lnTo>
                  <a:pt x="26911" y="96754"/>
                </a:lnTo>
                <a:lnTo>
                  <a:pt x="19620" y="80122"/>
                </a:lnTo>
                <a:lnTo>
                  <a:pt x="17150" y="60327"/>
                </a:lnTo>
                <a:lnTo>
                  <a:pt x="19486" y="40372"/>
                </a:lnTo>
                <a:lnTo>
                  <a:pt x="26554" y="23390"/>
                </a:lnTo>
                <a:lnTo>
                  <a:pt x="38444" y="11583"/>
                </a:lnTo>
                <a:lnTo>
                  <a:pt x="55247" y="7157"/>
                </a:lnTo>
                <a:lnTo>
                  <a:pt x="88196" y="7157"/>
                </a:lnTo>
                <a:lnTo>
                  <a:pt x="78882" y="0"/>
                </a:lnTo>
                <a:close/>
              </a:path>
              <a:path w="109854" h="126365">
                <a:moveTo>
                  <a:pt x="88196" y="7157"/>
                </a:moveTo>
                <a:lnTo>
                  <a:pt x="55247" y="7157"/>
                </a:lnTo>
                <a:lnTo>
                  <a:pt x="72050" y="11710"/>
                </a:lnTo>
                <a:lnTo>
                  <a:pt x="83940" y="23645"/>
                </a:lnTo>
                <a:lnTo>
                  <a:pt x="91008" y="40373"/>
                </a:lnTo>
                <a:lnTo>
                  <a:pt x="93217" y="58282"/>
                </a:lnTo>
                <a:lnTo>
                  <a:pt x="93222" y="60327"/>
                </a:lnTo>
                <a:lnTo>
                  <a:pt x="90874" y="80122"/>
                </a:lnTo>
                <a:lnTo>
                  <a:pt x="83583" y="97010"/>
                </a:lnTo>
                <a:lnTo>
                  <a:pt x="71648" y="108337"/>
                </a:lnTo>
                <a:lnTo>
                  <a:pt x="55247" y="112475"/>
                </a:lnTo>
                <a:lnTo>
                  <a:pt x="88381" y="112475"/>
                </a:lnTo>
                <a:lnTo>
                  <a:pt x="93348" y="108896"/>
                </a:lnTo>
                <a:lnTo>
                  <a:pt x="105196" y="87807"/>
                </a:lnTo>
                <a:lnTo>
                  <a:pt x="109542" y="58282"/>
                </a:lnTo>
                <a:lnTo>
                  <a:pt x="105761" y="32415"/>
                </a:lnTo>
                <a:lnTo>
                  <a:pt x="95014" y="12397"/>
                </a:lnTo>
                <a:lnTo>
                  <a:pt x="88196"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9" name="object 9"/>
          <p:cNvSpPr/>
          <p:nvPr/>
        </p:nvSpPr>
        <p:spPr>
          <a:xfrm>
            <a:off x="10148306" y="6544058"/>
            <a:ext cx="89535" cy="123825"/>
          </a:xfrm>
          <a:custGeom>
            <a:avLst/>
            <a:gdLst/>
            <a:ahLst/>
            <a:cxnLst/>
            <a:rect l="l" t="t" r="r" b="b"/>
            <a:pathLst>
              <a:path w="89534" h="123825">
                <a:moveTo>
                  <a:pt x="18994" y="0"/>
                </a:moveTo>
                <a:lnTo>
                  <a:pt x="0" y="0"/>
                </a:lnTo>
                <a:lnTo>
                  <a:pt x="0" y="123723"/>
                </a:lnTo>
                <a:lnTo>
                  <a:pt x="14294" y="123723"/>
                </a:lnTo>
                <a:lnTo>
                  <a:pt x="14175" y="41028"/>
                </a:lnTo>
                <a:lnTo>
                  <a:pt x="13892" y="28550"/>
                </a:lnTo>
                <a:lnTo>
                  <a:pt x="13342" y="16359"/>
                </a:lnTo>
                <a:lnTo>
                  <a:pt x="28825" y="16359"/>
                </a:lnTo>
                <a:lnTo>
                  <a:pt x="18994" y="0"/>
                </a:lnTo>
                <a:close/>
              </a:path>
              <a:path w="89534" h="123825">
                <a:moveTo>
                  <a:pt x="28825" y="16359"/>
                </a:moveTo>
                <a:lnTo>
                  <a:pt x="14294" y="16359"/>
                </a:lnTo>
                <a:lnTo>
                  <a:pt x="18920" y="26664"/>
                </a:lnTo>
                <a:lnTo>
                  <a:pt x="24172" y="37449"/>
                </a:lnTo>
                <a:lnTo>
                  <a:pt x="29959" y="48425"/>
                </a:lnTo>
                <a:lnTo>
                  <a:pt x="36192" y="59304"/>
                </a:lnTo>
                <a:lnTo>
                  <a:pt x="74276" y="123723"/>
                </a:lnTo>
                <a:lnTo>
                  <a:pt x="89510" y="123723"/>
                </a:lnTo>
                <a:lnTo>
                  <a:pt x="89510" y="102251"/>
                </a:lnTo>
                <a:lnTo>
                  <a:pt x="77196" y="102251"/>
                </a:lnTo>
                <a:lnTo>
                  <a:pt x="72561" y="92249"/>
                </a:lnTo>
                <a:lnTo>
                  <a:pt x="67292" y="82056"/>
                </a:lnTo>
                <a:lnTo>
                  <a:pt x="61488" y="71479"/>
                </a:lnTo>
                <a:lnTo>
                  <a:pt x="55247" y="60327"/>
                </a:lnTo>
                <a:lnTo>
                  <a:pt x="28825" y="16359"/>
                </a:lnTo>
                <a:close/>
              </a:path>
              <a:path w="89534" h="123825">
                <a:moveTo>
                  <a:pt x="89510" y="0"/>
                </a:moveTo>
                <a:lnTo>
                  <a:pt x="75292" y="0"/>
                </a:lnTo>
                <a:lnTo>
                  <a:pt x="75401" y="59304"/>
                </a:lnTo>
                <a:lnTo>
                  <a:pt x="75446" y="63571"/>
                </a:lnTo>
                <a:lnTo>
                  <a:pt x="75863" y="76815"/>
                </a:lnTo>
                <a:lnTo>
                  <a:pt x="76470" y="89485"/>
                </a:lnTo>
                <a:lnTo>
                  <a:pt x="77196" y="102251"/>
                </a:lnTo>
                <a:lnTo>
                  <a:pt x="89510" y="102251"/>
                </a:lnTo>
                <a:lnTo>
                  <a:pt x="89510" y="0"/>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0" name="object 10"/>
          <p:cNvSpPr/>
          <p:nvPr/>
        </p:nvSpPr>
        <p:spPr>
          <a:xfrm>
            <a:off x="10273996" y="6544058"/>
            <a:ext cx="100330" cy="123825"/>
          </a:xfrm>
          <a:custGeom>
            <a:avLst/>
            <a:gdLst/>
            <a:ahLst/>
            <a:cxnLst/>
            <a:rect l="l" t="t" r="r" b="b"/>
            <a:pathLst>
              <a:path w="100329" h="123825">
                <a:moveTo>
                  <a:pt x="60146" y="0"/>
                </a:moveTo>
                <a:lnTo>
                  <a:pt x="40011" y="0"/>
                </a:lnTo>
                <a:lnTo>
                  <a:pt x="0" y="123723"/>
                </a:lnTo>
                <a:lnTo>
                  <a:pt x="16249" y="123723"/>
                </a:lnTo>
                <a:lnTo>
                  <a:pt x="28563" y="83844"/>
                </a:lnTo>
                <a:lnTo>
                  <a:pt x="87177" y="83844"/>
                </a:lnTo>
                <a:lnTo>
                  <a:pt x="82892" y="70553"/>
                </a:lnTo>
                <a:lnTo>
                  <a:pt x="31482" y="70553"/>
                </a:lnTo>
                <a:lnTo>
                  <a:pt x="42908" y="33741"/>
                </a:lnTo>
                <a:lnTo>
                  <a:pt x="45700" y="25562"/>
                </a:lnTo>
                <a:lnTo>
                  <a:pt x="47605" y="17382"/>
                </a:lnTo>
                <a:lnTo>
                  <a:pt x="49509" y="10224"/>
                </a:lnTo>
                <a:lnTo>
                  <a:pt x="63442" y="10224"/>
                </a:lnTo>
                <a:lnTo>
                  <a:pt x="60146" y="0"/>
                </a:lnTo>
                <a:close/>
              </a:path>
              <a:path w="100329" h="123825">
                <a:moveTo>
                  <a:pt x="87177" y="83844"/>
                </a:moveTo>
                <a:lnTo>
                  <a:pt x="70582" y="83844"/>
                </a:lnTo>
                <a:lnTo>
                  <a:pt x="83911" y="123723"/>
                </a:lnTo>
                <a:lnTo>
                  <a:pt x="100034" y="123723"/>
                </a:lnTo>
                <a:lnTo>
                  <a:pt x="87177" y="83844"/>
                </a:lnTo>
                <a:close/>
              </a:path>
              <a:path w="100329" h="123825">
                <a:moveTo>
                  <a:pt x="63442" y="10224"/>
                </a:moveTo>
                <a:lnTo>
                  <a:pt x="49509" y="10224"/>
                </a:lnTo>
                <a:lnTo>
                  <a:pt x="51540" y="17382"/>
                </a:lnTo>
                <a:lnTo>
                  <a:pt x="53444" y="25562"/>
                </a:lnTo>
                <a:lnTo>
                  <a:pt x="56237" y="33741"/>
                </a:lnTo>
                <a:lnTo>
                  <a:pt x="67662" y="70553"/>
                </a:lnTo>
                <a:lnTo>
                  <a:pt x="82892" y="70553"/>
                </a:lnTo>
                <a:lnTo>
                  <a:pt x="63442"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1" name="object 11"/>
          <p:cNvSpPr/>
          <p:nvPr/>
        </p:nvSpPr>
        <p:spPr>
          <a:xfrm>
            <a:off x="10659788" y="6544058"/>
            <a:ext cx="100330" cy="123825"/>
          </a:xfrm>
          <a:custGeom>
            <a:avLst/>
            <a:gdLst/>
            <a:ahLst/>
            <a:cxnLst/>
            <a:rect l="l" t="t" r="r" b="b"/>
            <a:pathLst>
              <a:path w="100329" h="123825">
                <a:moveTo>
                  <a:pt x="60022" y="0"/>
                </a:moveTo>
                <a:lnTo>
                  <a:pt x="39020" y="0"/>
                </a:lnTo>
                <a:lnTo>
                  <a:pt x="0" y="123723"/>
                </a:lnTo>
                <a:lnTo>
                  <a:pt x="15233" y="123723"/>
                </a:lnTo>
                <a:lnTo>
                  <a:pt x="27674" y="83844"/>
                </a:lnTo>
                <a:lnTo>
                  <a:pt x="87137" y="83844"/>
                </a:lnTo>
                <a:lnTo>
                  <a:pt x="82839" y="70553"/>
                </a:lnTo>
                <a:lnTo>
                  <a:pt x="31482" y="70553"/>
                </a:lnTo>
                <a:lnTo>
                  <a:pt x="42908" y="33741"/>
                </a:lnTo>
                <a:lnTo>
                  <a:pt x="45700" y="25562"/>
                </a:lnTo>
                <a:lnTo>
                  <a:pt x="47605" y="17382"/>
                </a:lnTo>
                <a:lnTo>
                  <a:pt x="49509" y="10224"/>
                </a:lnTo>
                <a:lnTo>
                  <a:pt x="63329" y="10224"/>
                </a:lnTo>
                <a:lnTo>
                  <a:pt x="60022" y="0"/>
                </a:lnTo>
                <a:close/>
              </a:path>
              <a:path w="100329" h="123825">
                <a:moveTo>
                  <a:pt x="87137" y="83844"/>
                </a:moveTo>
                <a:lnTo>
                  <a:pt x="70455" y="83844"/>
                </a:lnTo>
                <a:lnTo>
                  <a:pt x="83784" y="123723"/>
                </a:lnTo>
                <a:lnTo>
                  <a:pt x="100034" y="123723"/>
                </a:lnTo>
                <a:lnTo>
                  <a:pt x="87137" y="83844"/>
                </a:lnTo>
                <a:close/>
              </a:path>
              <a:path w="100329" h="123825">
                <a:moveTo>
                  <a:pt x="63329" y="10224"/>
                </a:moveTo>
                <a:lnTo>
                  <a:pt x="49509" y="10224"/>
                </a:lnTo>
                <a:lnTo>
                  <a:pt x="51413" y="17382"/>
                </a:lnTo>
                <a:lnTo>
                  <a:pt x="55221" y="33741"/>
                </a:lnTo>
                <a:lnTo>
                  <a:pt x="67662" y="70553"/>
                </a:lnTo>
                <a:lnTo>
                  <a:pt x="82839" y="70553"/>
                </a:lnTo>
                <a:lnTo>
                  <a:pt x="63329"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2" name="object 12"/>
          <p:cNvSpPr/>
          <p:nvPr/>
        </p:nvSpPr>
        <p:spPr>
          <a:xfrm>
            <a:off x="10795113" y="6544058"/>
            <a:ext cx="75565" cy="126364"/>
          </a:xfrm>
          <a:custGeom>
            <a:avLst/>
            <a:gdLst/>
            <a:ahLst/>
            <a:cxnLst/>
            <a:rect l="l" t="t" r="r" b="b"/>
            <a:pathLst>
              <a:path w="75565" h="126365">
                <a:moveTo>
                  <a:pt x="54168" y="0"/>
                </a:moveTo>
                <a:lnTo>
                  <a:pt x="0" y="0"/>
                </a:lnTo>
                <a:lnTo>
                  <a:pt x="0" y="123723"/>
                </a:lnTo>
                <a:lnTo>
                  <a:pt x="4697" y="124745"/>
                </a:lnTo>
                <a:lnTo>
                  <a:pt x="13329" y="125768"/>
                </a:lnTo>
                <a:lnTo>
                  <a:pt x="23739" y="125768"/>
                </a:lnTo>
                <a:lnTo>
                  <a:pt x="65631" y="113498"/>
                </a:lnTo>
                <a:lnTo>
                  <a:pt x="66406" y="112475"/>
                </a:lnTo>
                <a:lnTo>
                  <a:pt x="18026" y="112475"/>
                </a:lnTo>
                <a:lnTo>
                  <a:pt x="15233" y="111453"/>
                </a:lnTo>
                <a:lnTo>
                  <a:pt x="15233" y="62372"/>
                </a:lnTo>
                <a:lnTo>
                  <a:pt x="63326" y="62372"/>
                </a:lnTo>
                <a:lnTo>
                  <a:pt x="59085" y="58889"/>
                </a:lnTo>
                <a:lnTo>
                  <a:pt x="50397" y="55215"/>
                </a:lnTo>
                <a:lnTo>
                  <a:pt x="59294" y="50310"/>
                </a:lnTo>
                <a:lnTo>
                  <a:pt x="59497" y="50102"/>
                </a:lnTo>
                <a:lnTo>
                  <a:pt x="15233" y="50102"/>
                </a:lnTo>
                <a:lnTo>
                  <a:pt x="15233" y="8179"/>
                </a:lnTo>
                <a:lnTo>
                  <a:pt x="18026" y="8179"/>
                </a:lnTo>
                <a:lnTo>
                  <a:pt x="21834" y="7157"/>
                </a:lnTo>
                <a:lnTo>
                  <a:pt x="64896" y="7157"/>
                </a:lnTo>
                <a:lnTo>
                  <a:pt x="60934" y="4089"/>
                </a:lnTo>
                <a:lnTo>
                  <a:pt x="54805" y="223"/>
                </a:lnTo>
                <a:lnTo>
                  <a:pt x="54168" y="0"/>
                </a:lnTo>
                <a:close/>
              </a:path>
              <a:path w="75565" h="126365">
                <a:moveTo>
                  <a:pt x="63326" y="62372"/>
                </a:moveTo>
                <a:lnTo>
                  <a:pt x="28563" y="62372"/>
                </a:lnTo>
                <a:lnTo>
                  <a:pt x="40125" y="63762"/>
                </a:lnTo>
                <a:lnTo>
                  <a:pt x="49842" y="68124"/>
                </a:lnTo>
                <a:lnTo>
                  <a:pt x="56536" y="75745"/>
                </a:lnTo>
                <a:lnTo>
                  <a:pt x="59030" y="86913"/>
                </a:lnTo>
                <a:lnTo>
                  <a:pt x="56536" y="99103"/>
                </a:lnTo>
                <a:lnTo>
                  <a:pt x="49842" y="106979"/>
                </a:lnTo>
                <a:lnTo>
                  <a:pt x="40125" y="111213"/>
                </a:lnTo>
                <a:lnTo>
                  <a:pt x="28563" y="112475"/>
                </a:lnTo>
                <a:lnTo>
                  <a:pt x="66406" y="112475"/>
                </a:lnTo>
                <a:lnTo>
                  <a:pt x="69529" y="108353"/>
                </a:lnTo>
                <a:lnTo>
                  <a:pt x="72534" y="102250"/>
                </a:lnTo>
                <a:lnTo>
                  <a:pt x="74468" y="95380"/>
                </a:lnTo>
                <a:lnTo>
                  <a:pt x="75152" y="87935"/>
                </a:lnTo>
                <a:lnTo>
                  <a:pt x="72891" y="75058"/>
                </a:lnTo>
                <a:lnTo>
                  <a:pt x="67059" y="65440"/>
                </a:lnTo>
                <a:lnTo>
                  <a:pt x="63326" y="62372"/>
                </a:lnTo>
                <a:close/>
              </a:path>
              <a:path w="75565" h="126365">
                <a:moveTo>
                  <a:pt x="64896" y="7157"/>
                </a:moveTo>
                <a:lnTo>
                  <a:pt x="29451" y="7157"/>
                </a:lnTo>
                <a:lnTo>
                  <a:pt x="39904" y="8356"/>
                </a:lnTo>
                <a:lnTo>
                  <a:pt x="48049" y="12142"/>
                </a:lnTo>
                <a:lnTo>
                  <a:pt x="53337" y="18804"/>
                </a:lnTo>
                <a:lnTo>
                  <a:pt x="55221" y="28629"/>
                </a:lnTo>
                <a:lnTo>
                  <a:pt x="53480" y="37161"/>
                </a:lnTo>
                <a:lnTo>
                  <a:pt x="48430" y="43967"/>
                </a:lnTo>
                <a:lnTo>
                  <a:pt x="40333" y="48473"/>
                </a:lnTo>
                <a:lnTo>
                  <a:pt x="29451" y="50102"/>
                </a:lnTo>
                <a:lnTo>
                  <a:pt x="59497" y="50102"/>
                </a:lnTo>
                <a:lnTo>
                  <a:pt x="65869" y="43584"/>
                </a:lnTo>
                <a:lnTo>
                  <a:pt x="69945" y="35515"/>
                </a:lnTo>
                <a:lnTo>
                  <a:pt x="71344" y="26584"/>
                </a:lnTo>
                <a:lnTo>
                  <a:pt x="71344" y="16359"/>
                </a:lnTo>
                <a:lnTo>
                  <a:pt x="67535" y="9201"/>
                </a:lnTo>
                <a:lnTo>
                  <a:pt x="64896"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3" name="object 13"/>
          <p:cNvSpPr/>
          <p:nvPr/>
        </p:nvSpPr>
        <p:spPr>
          <a:xfrm>
            <a:off x="10901749" y="6544058"/>
            <a:ext cx="109855" cy="126364"/>
          </a:xfrm>
          <a:custGeom>
            <a:avLst/>
            <a:gdLst/>
            <a:ahLst/>
            <a:cxnLst/>
            <a:rect l="l" t="t" r="r" b="b"/>
            <a:pathLst>
              <a:path w="109854" h="126365">
                <a:moveTo>
                  <a:pt x="78910" y="0"/>
                </a:moveTo>
                <a:lnTo>
                  <a:pt x="33096" y="0"/>
                </a:lnTo>
                <a:lnTo>
                  <a:pt x="15931" y="12781"/>
                </a:lnTo>
                <a:lnTo>
                  <a:pt x="4217" y="33710"/>
                </a:lnTo>
                <a:lnTo>
                  <a:pt x="0" y="61350"/>
                </a:lnTo>
                <a:lnTo>
                  <a:pt x="4062" y="87807"/>
                </a:lnTo>
                <a:lnTo>
                  <a:pt x="15360" y="108130"/>
                </a:lnTo>
                <a:lnTo>
                  <a:pt x="32561" y="121167"/>
                </a:lnTo>
                <a:lnTo>
                  <a:pt x="54333" y="125768"/>
                </a:lnTo>
                <a:lnTo>
                  <a:pt x="75815" y="121550"/>
                </a:lnTo>
                <a:lnTo>
                  <a:pt x="88404" y="112475"/>
                </a:lnTo>
                <a:lnTo>
                  <a:pt x="55221" y="112475"/>
                </a:lnTo>
                <a:lnTo>
                  <a:pt x="38827" y="108210"/>
                </a:lnTo>
                <a:lnTo>
                  <a:pt x="26896" y="96754"/>
                </a:lnTo>
                <a:lnTo>
                  <a:pt x="19607" y="80122"/>
                </a:lnTo>
                <a:lnTo>
                  <a:pt x="17137" y="60327"/>
                </a:lnTo>
                <a:lnTo>
                  <a:pt x="19464" y="40372"/>
                </a:lnTo>
                <a:lnTo>
                  <a:pt x="26516" y="23390"/>
                </a:lnTo>
                <a:lnTo>
                  <a:pt x="38399" y="11583"/>
                </a:lnTo>
                <a:lnTo>
                  <a:pt x="55221" y="7157"/>
                </a:lnTo>
                <a:lnTo>
                  <a:pt x="88220" y="7157"/>
                </a:lnTo>
                <a:lnTo>
                  <a:pt x="78910" y="0"/>
                </a:lnTo>
                <a:close/>
              </a:path>
              <a:path w="109854" h="126365">
                <a:moveTo>
                  <a:pt x="88220" y="7157"/>
                </a:moveTo>
                <a:lnTo>
                  <a:pt x="55221" y="7157"/>
                </a:lnTo>
                <a:lnTo>
                  <a:pt x="72044" y="11710"/>
                </a:lnTo>
                <a:lnTo>
                  <a:pt x="83927" y="23645"/>
                </a:lnTo>
                <a:lnTo>
                  <a:pt x="90979" y="40373"/>
                </a:lnTo>
                <a:lnTo>
                  <a:pt x="93180" y="58282"/>
                </a:lnTo>
                <a:lnTo>
                  <a:pt x="93184" y="60327"/>
                </a:lnTo>
                <a:lnTo>
                  <a:pt x="90836" y="80122"/>
                </a:lnTo>
                <a:lnTo>
                  <a:pt x="83546" y="97010"/>
                </a:lnTo>
                <a:lnTo>
                  <a:pt x="71615" y="108337"/>
                </a:lnTo>
                <a:lnTo>
                  <a:pt x="55221" y="112475"/>
                </a:lnTo>
                <a:lnTo>
                  <a:pt x="88404" y="112475"/>
                </a:lnTo>
                <a:lnTo>
                  <a:pt x="93369" y="108896"/>
                </a:lnTo>
                <a:lnTo>
                  <a:pt x="105211" y="87807"/>
                </a:lnTo>
                <a:lnTo>
                  <a:pt x="109555" y="58282"/>
                </a:lnTo>
                <a:lnTo>
                  <a:pt x="105776" y="32415"/>
                </a:lnTo>
                <a:lnTo>
                  <a:pt x="95035" y="12397"/>
                </a:lnTo>
                <a:lnTo>
                  <a:pt x="88220"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4" name="object 14"/>
          <p:cNvSpPr/>
          <p:nvPr/>
        </p:nvSpPr>
        <p:spPr>
          <a:xfrm>
            <a:off x="11049388" y="6544058"/>
            <a:ext cx="78105" cy="123825"/>
          </a:xfrm>
          <a:custGeom>
            <a:avLst/>
            <a:gdLst/>
            <a:ahLst/>
            <a:cxnLst/>
            <a:rect l="l" t="t" r="r" b="b"/>
            <a:pathLst>
              <a:path w="78104" h="123825">
                <a:moveTo>
                  <a:pt x="55524" y="0"/>
                </a:moveTo>
                <a:lnTo>
                  <a:pt x="0" y="0"/>
                </a:lnTo>
                <a:lnTo>
                  <a:pt x="0" y="123723"/>
                </a:lnTo>
                <a:lnTo>
                  <a:pt x="15233" y="123723"/>
                </a:lnTo>
                <a:lnTo>
                  <a:pt x="15233" y="68508"/>
                </a:lnTo>
                <a:lnTo>
                  <a:pt x="59182" y="68508"/>
                </a:lnTo>
                <a:lnTo>
                  <a:pt x="57715" y="66814"/>
                </a:lnTo>
                <a:lnTo>
                  <a:pt x="51413" y="63395"/>
                </a:lnTo>
                <a:lnTo>
                  <a:pt x="51413" y="62372"/>
                </a:lnTo>
                <a:lnTo>
                  <a:pt x="60232" y="57404"/>
                </a:lnTo>
                <a:lnTo>
                  <a:pt x="61414" y="56237"/>
                </a:lnTo>
                <a:lnTo>
                  <a:pt x="15233" y="56237"/>
                </a:lnTo>
                <a:lnTo>
                  <a:pt x="15233" y="9201"/>
                </a:lnTo>
                <a:lnTo>
                  <a:pt x="18026" y="8179"/>
                </a:lnTo>
                <a:lnTo>
                  <a:pt x="23739" y="7157"/>
                </a:lnTo>
                <a:lnTo>
                  <a:pt x="66342" y="7157"/>
                </a:lnTo>
                <a:lnTo>
                  <a:pt x="64742" y="5112"/>
                </a:lnTo>
                <a:lnTo>
                  <a:pt x="58443" y="1086"/>
                </a:lnTo>
                <a:lnTo>
                  <a:pt x="55524" y="0"/>
                </a:lnTo>
                <a:close/>
              </a:path>
              <a:path w="78104" h="123825">
                <a:moveTo>
                  <a:pt x="59182" y="68508"/>
                </a:moveTo>
                <a:lnTo>
                  <a:pt x="30467" y="68508"/>
                </a:lnTo>
                <a:lnTo>
                  <a:pt x="39284" y="69898"/>
                </a:lnTo>
                <a:lnTo>
                  <a:pt x="45970" y="74259"/>
                </a:lnTo>
                <a:lnTo>
                  <a:pt x="50871" y="81880"/>
                </a:lnTo>
                <a:lnTo>
                  <a:pt x="54333" y="93048"/>
                </a:lnTo>
                <a:lnTo>
                  <a:pt x="56433" y="104311"/>
                </a:lnTo>
                <a:lnTo>
                  <a:pt x="58474" y="113370"/>
                </a:lnTo>
                <a:lnTo>
                  <a:pt x="60349" y="119936"/>
                </a:lnTo>
                <a:lnTo>
                  <a:pt x="61950" y="123723"/>
                </a:lnTo>
                <a:lnTo>
                  <a:pt x="78072" y="123723"/>
                </a:lnTo>
                <a:lnTo>
                  <a:pt x="76459" y="119010"/>
                </a:lnTo>
                <a:lnTo>
                  <a:pt x="74406" y="111325"/>
                </a:lnTo>
                <a:lnTo>
                  <a:pt x="71806" y="101148"/>
                </a:lnTo>
                <a:lnTo>
                  <a:pt x="68551" y="88958"/>
                </a:lnTo>
                <a:lnTo>
                  <a:pt x="66034" y="79787"/>
                </a:lnTo>
                <a:lnTo>
                  <a:pt x="62505" y="72342"/>
                </a:lnTo>
                <a:lnTo>
                  <a:pt x="59182" y="68508"/>
                </a:lnTo>
                <a:close/>
              </a:path>
              <a:path w="78104" h="123825">
                <a:moveTo>
                  <a:pt x="66342" y="7157"/>
                </a:moveTo>
                <a:lnTo>
                  <a:pt x="30467" y="7157"/>
                </a:lnTo>
                <a:lnTo>
                  <a:pt x="42021" y="8547"/>
                </a:lnTo>
                <a:lnTo>
                  <a:pt x="50731" y="12908"/>
                </a:lnTo>
                <a:lnTo>
                  <a:pt x="56227" y="20529"/>
                </a:lnTo>
                <a:lnTo>
                  <a:pt x="58141" y="31697"/>
                </a:lnTo>
                <a:lnTo>
                  <a:pt x="56241" y="41571"/>
                </a:lnTo>
                <a:lnTo>
                  <a:pt x="50842" y="49335"/>
                </a:lnTo>
                <a:lnTo>
                  <a:pt x="42396" y="54416"/>
                </a:lnTo>
                <a:lnTo>
                  <a:pt x="31355" y="56237"/>
                </a:lnTo>
                <a:lnTo>
                  <a:pt x="61414" y="56237"/>
                </a:lnTo>
                <a:lnTo>
                  <a:pt x="67503" y="50230"/>
                </a:lnTo>
                <a:lnTo>
                  <a:pt x="72442" y="40947"/>
                </a:lnTo>
                <a:lnTo>
                  <a:pt x="74263" y="29652"/>
                </a:lnTo>
                <a:lnTo>
                  <a:pt x="73579" y="22367"/>
                </a:lnTo>
                <a:lnTo>
                  <a:pt x="71645" y="15848"/>
                </a:lnTo>
                <a:lnTo>
                  <a:pt x="68640" y="10097"/>
                </a:lnTo>
                <a:lnTo>
                  <a:pt x="66342"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5" name="object 15"/>
          <p:cNvSpPr/>
          <p:nvPr/>
        </p:nvSpPr>
        <p:spPr>
          <a:xfrm>
            <a:off x="11155134" y="6544058"/>
            <a:ext cx="100330" cy="123825"/>
          </a:xfrm>
          <a:custGeom>
            <a:avLst/>
            <a:gdLst/>
            <a:ahLst/>
            <a:cxnLst/>
            <a:rect l="l" t="t" r="r" b="b"/>
            <a:pathLst>
              <a:path w="100329" h="123825">
                <a:moveTo>
                  <a:pt x="60022" y="0"/>
                </a:moveTo>
                <a:lnTo>
                  <a:pt x="39020" y="0"/>
                </a:lnTo>
                <a:lnTo>
                  <a:pt x="0" y="123723"/>
                </a:lnTo>
                <a:lnTo>
                  <a:pt x="15233" y="123723"/>
                </a:lnTo>
                <a:lnTo>
                  <a:pt x="28563" y="83844"/>
                </a:lnTo>
                <a:lnTo>
                  <a:pt x="87137" y="83844"/>
                </a:lnTo>
                <a:lnTo>
                  <a:pt x="82839" y="70553"/>
                </a:lnTo>
                <a:lnTo>
                  <a:pt x="31355" y="70553"/>
                </a:lnTo>
                <a:lnTo>
                  <a:pt x="42781" y="33741"/>
                </a:lnTo>
                <a:lnTo>
                  <a:pt x="45700" y="25562"/>
                </a:lnTo>
                <a:lnTo>
                  <a:pt x="47605" y="17382"/>
                </a:lnTo>
                <a:lnTo>
                  <a:pt x="49509" y="10224"/>
                </a:lnTo>
                <a:lnTo>
                  <a:pt x="63329" y="10224"/>
                </a:lnTo>
                <a:lnTo>
                  <a:pt x="60022" y="0"/>
                </a:lnTo>
                <a:close/>
              </a:path>
              <a:path w="100329" h="123825">
                <a:moveTo>
                  <a:pt x="87137" y="83844"/>
                </a:moveTo>
                <a:lnTo>
                  <a:pt x="70455" y="83844"/>
                </a:lnTo>
                <a:lnTo>
                  <a:pt x="83784" y="123723"/>
                </a:lnTo>
                <a:lnTo>
                  <a:pt x="100034" y="123723"/>
                </a:lnTo>
                <a:lnTo>
                  <a:pt x="87137" y="83844"/>
                </a:lnTo>
                <a:close/>
              </a:path>
              <a:path w="100329" h="123825">
                <a:moveTo>
                  <a:pt x="63329" y="10224"/>
                </a:moveTo>
                <a:lnTo>
                  <a:pt x="49509" y="10224"/>
                </a:lnTo>
                <a:lnTo>
                  <a:pt x="51413" y="17382"/>
                </a:lnTo>
                <a:lnTo>
                  <a:pt x="55221" y="33741"/>
                </a:lnTo>
                <a:lnTo>
                  <a:pt x="67535" y="70553"/>
                </a:lnTo>
                <a:lnTo>
                  <a:pt x="82839" y="70553"/>
                </a:lnTo>
                <a:lnTo>
                  <a:pt x="63329"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6" name="object 16"/>
          <p:cNvSpPr/>
          <p:nvPr/>
        </p:nvSpPr>
        <p:spPr>
          <a:xfrm>
            <a:off x="11371325" y="6544058"/>
            <a:ext cx="109855" cy="126364"/>
          </a:xfrm>
          <a:custGeom>
            <a:avLst/>
            <a:gdLst/>
            <a:ahLst/>
            <a:cxnLst/>
            <a:rect l="l" t="t" r="r" b="b"/>
            <a:pathLst>
              <a:path w="109854" h="126365">
                <a:moveTo>
                  <a:pt x="78068" y="0"/>
                </a:moveTo>
                <a:lnTo>
                  <a:pt x="32305" y="0"/>
                </a:lnTo>
                <a:lnTo>
                  <a:pt x="15471" y="12781"/>
                </a:lnTo>
                <a:lnTo>
                  <a:pt x="4076" y="33710"/>
                </a:lnTo>
                <a:lnTo>
                  <a:pt x="0" y="61350"/>
                </a:lnTo>
                <a:lnTo>
                  <a:pt x="3903" y="87807"/>
                </a:lnTo>
                <a:lnTo>
                  <a:pt x="14852" y="108130"/>
                </a:lnTo>
                <a:lnTo>
                  <a:pt x="31704" y="121167"/>
                </a:lnTo>
                <a:lnTo>
                  <a:pt x="53317" y="125768"/>
                </a:lnTo>
                <a:lnTo>
                  <a:pt x="74958" y="121550"/>
                </a:lnTo>
                <a:lnTo>
                  <a:pt x="87797" y="112475"/>
                </a:lnTo>
                <a:lnTo>
                  <a:pt x="54333" y="112475"/>
                </a:lnTo>
                <a:lnTo>
                  <a:pt x="38294" y="108210"/>
                </a:lnTo>
                <a:lnTo>
                  <a:pt x="26277" y="96754"/>
                </a:lnTo>
                <a:lnTo>
                  <a:pt x="18736" y="80122"/>
                </a:lnTo>
                <a:lnTo>
                  <a:pt x="16122" y="60327"/>
                </a:lnTo>
                <a:lnTo>
                  <a:pt x="18469" y="40372"/>
                </a:lnTo>
                <a:lnTo>
                  <a:pt x="25563" y="23390"/>
                </a:lnTo>
                <a:lnTo>
                  <a:pt x="37490" y="11583"/>
                </a:lnTo>
                <a:lnTo>
                  <a:pt x="54333" y="7157"/>
                </a:lnTo>
                <a:lnTo>
                  <a:pt x="87571" y="7157"/>
                </a:lnTo>
                <a:lnTo>
                  <a:pt x="78068" y="0"/>
                </a:lnTo>
                <a:close/>
              </a:path>
              <a:path w="109854" h="126365">
                <a:moveTo>
                  <a:pt x="87571" y="7157"/>
                </a:moveTo>
                <a:lnTo>
                  <a:pt x="54333" y="7157"/>
                </a:lnTo>
                <a:lnTo>
                  <a:pt x="71240" y="11710"/>
                </a:lnTo>
                <a:lnTo>
                  <a:pt x="83435" y="23645"/>
                </a:lnTo>
                <a:lnTo>
                  <a:pt x="90822" y="40373"/>
                </a:lnTo>
                <a:lnTo>
                  <a:pt x="93305" y="59304"/>
                </a:lnTo>
                <a:lnTo>
                  <a:pt x="90697" y="80122"/>
                </a:lnTo>
                <a:lnTo>
                  <a:pt x="83102" y="97010"/>
                </a:lnTo>
                <a:lnTo>
                  <a:pt x="70866" y="108337"/>
                </a:lnTo>
                <a:lnTo>
                  <a:pt x="54333" y="112475"/>
                </a:lnTo>
                <a:lnTo>
                  <a:pt x="87797" y="112475"/>
                </a:lnTo>
                <a:lnTo>
                  <a:pt x="92861" y="108896"/>
                </a:lnTo>
                <a:lnTo>
                  <a:pt x="105052" y="87807"/>
                </a:lnTo>
                <a:lnTo>
                  <a:pt x="109555" y="58282"/>
                </a:lnTo>
                <a:lnTo>
                  <a:pt x="105617" y="32415"/>
                </a:lnTo>
                <a:lnTo>
                  <a:pt x="94527" y="12397"/>
                </a:lnTo>
                <a:lnTo>
                  <a:pt x="87571"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7" name="object 17"/>
          <p:cNvSpPr/>
          <p:nvPr/>
        </p:nvSpPr>
        <p:spPr>
          <a:xfrm>
            <a:off x="11517948" y="6544058"/>
            <a:ext cx="78740" cy="123825"/>
          </a:xfrm>
          <a:custGeom>
            <a:avLst/>
            <a:gdLst/>
            <a:ahLst/>
            <a:cxnLst/>
            <a:rect l="l" t="t" r="r" b="b"/>
            <a:pathLst>
              <a:path w="78740" h="123825">
                <a:moveTo>
                  <a:pt x="55673" y="0"/>
                </a:moveTo>
                <a:lnTo>
                  <a:pt x="0" y="0"/>
                </a:lnTo>
                <a:lnTo>
                  <a:pt x="0" y="123723"/>
                </a:lnTo>
                <a:lnTo>
                  <a:pt x="16249" y="123723"/>
                </a:lnTo>
                <a:lnTo>
                  <a:pt x="16249" y="68508"/>
                </a:lnTo>
                <a:lnTo>
                  <a:pt x="59542" y="68508"/>
                </a:lnTo>
                <a:lnTo>
                  <a:pt x="57980" y="66814"/>
                </a:lnTo>
                <a:lnTo>
                  <a:pt x="51540" y="63395"/>
                </a:lnTo>
                <a:lnTo>
                  <a:pt x="51540" y="62372"/>
                </a:lnTo>
                <a:lnTo>
                  <a:pt x="60305" y="57404"/>
                </a:lnTo>
                <a:lnTo>
                  <a:pt x="61488" y="56237"/>
                </a:lnTo>
                <a:lnTo>
                  <a:pt x="16249" y="56237"/>
                </a:lnTo>
                <a:lnTo>
                  <a:pt x="16249" y="9201"/>
                </a:lnTo>
                <a:lnTo>
                  <a:pt x="18153" y="8179"/>
                </a:lnTo>
                <a:lnTo>
                  <a:pt x="23866" y="7157"/>
                </a:lnTo>
                <a:lnTo>
                  <a:pt x="66469" y="7157"/>
                </a:lnTo>
                <a:lnTo>
                  <a:pt x="64869" y="5112"/>
                </a:lnTo>
                <a:lnTo>
                  <a:pt x="58566" y="1086"/>
                </a:lnTo>
                <a:lnTo>
                  <a:pt x="55673" y="0"/>
                </a:lnTo>
                <a:close/>
              </a:path>
              <a:path w="78740" h="123825">
                <a:moveTo>
                  <a:pt x="59542" y="68508"/>
                </a:moveTo>
                <a:lnTo>
                  <a:pt x="30467" y="68508"/>
                </a:lnTo>
                <a:lnTo>
                  <a:pt x="39712" y="69898"/>
                </a:lnTo>
                <a:lnTo>
                  <a:pt x="46351" y="74259"/>
                </a:lnTo>
                <a:lnTo>
                  <a:pt x="51014" y="81880"/>
                </a:lnTo>
                <a:lnTo>
                  <a:pt x="54333" y="93048"/>
                </a:lnTo>
                <a:lnTo>
                  <a:pt x="57020" y="104311"/>
                </a:lnTo>
                <a:lnTo>
                  <a:pt x="59363" y="113370"/>
                </a:lnTo>
                <a:lnTo>
                  <a:pt x="61349" y="119936"/>
                </a:lnTo>
                <a:lnTo>
                  <a:pt x="62965" y="123723"/>
                </a:lnTo>
                <a:lnTo>
                  <a:pt x="78199" y="123723"/>
                </a:lnTo>
                <a:lnTo>
                  <a:pt x="76582" y="119010"/>
                </a:lnTo>
                <a:lnTo>
                  <a:pt x="74597" y="111325"/>
                </a:lnTo>
                <a:lnTo>
                  <a:pt x="72254" y="101148"/>
                </a:lnTo>
                <a:lnTo>
                  <a:pt x="69566" y="88958"/>
                </a:lnTo>
                <a:lnTo>
                  <a:pt x="66910" y="79787"/>
                </a:lnTo>
                <a:lnTo>
                  <a:pt x="63076" y="72342"/>
                </a:lnTo>
                <a:lnTo>
                  <a:pt x="59542" y="68508"/>
                </a:lnTo>
                <a:close/>
              </a:path>
              <a:path w="78740" h="123825">
                <a:moveTo>
                  <a:pt x="66469" y="7157"/>
                </a:moveTo>
                <a:lnTo>
                  <a:pt x="31482" y="7157"/>
                </a:lnTo>
                <a:lnTo>
                  <a:pt x="42662" y="8547"/>
                </a:lnTo>
                <a:lnTo>
                  <a:pt x="51413" y="12908"/>
                </a:lnTo>
                <a:lnTo>
                  <a:pt x="57118" y="20529"/>
                </a:lnTo>
                <a:lnTo>
                  <a:pt x="59157" y="31697"/>
                </a:lnTo>
                <a:lnTo>
                  <a:pt x="57243" y="41571"/>
                </a:lnTo>
                <a:lnTo>
                  <a:pt x="51746" y="49335"/>
                </a:lnTo>
                <a:lnTo>
                  <a:pt x="43036" y="54416"/>
                </a:lnTo>
                <a:lnTo>
                  <a:pt x="31482" y="56237"/>
                </a:lnTo>
                <a:lnTo>
                  <a:pt x="61488" y="56237"/>
                </a:lnTo>
                <a:lnTo>
                  <a:pt x="67583" y="50230"/>
                </a:lnTo>
                <a:lnTo>
                  <a:pt x="72552" y="40947"/>
                </a:lnTo>
                <a:lnTo>
                  <a:pt x="74390" y="29652"/>
                </a:lnTo>
                <a:lnTo>
                  <a:pt x="73706" y="22367"/>
                </a:lnTo>
                <a:lnTo>
                  <a:pt x="71772" y="15848"/>
                </a:lnTo>
                <a:lnTo>
                  <a:pt x="68767" y="10097"/>
                </a:lnTo>
                <a:lnTo>
                  <a:pt x="66469"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8" name="object 18"/>
          <p:cNvSpPr/>
          <p:nvPr/>
        </p:nvSpPr>
        <p:spPr>
          <a:xfrm>
            <a:off x="11620565" y="6544058"/>
            <a:ext cx="90170" cy="123825"/>
          </a:xfrm>
          <a:custGeom>
            <a:avLst/>
            <a:gdLst/>
            <a:ahLst/>
            <a:cxnLst/>
            <a:rect l="l" t="t" r="r" b="b"/>
            <a:pathLst>
              <a:path w="90170" h="123825">
                <a:moveTo>
                  <a:pt x="17129" y="0"/>
                </a:moveTo>
                <a:lnTo>
                  <a:pt x="0" y="0"/>
                </a:lnTo>
                <a:lnTo>
                  <a:pt x="35501" y="69530"/>
                </a:lnTo>
                <a:lnTo>
                  <a:pt x="35501" y="123723"/>
                </a:lnTo>
                <a:lnTo>
                  <a:pt x="51751" y="123723"/>
                </a:lnTo>
                <a:lnTo>
                  <a:pt x="51751" y="69530"/>
                </a:lnTo>
                <a:lnTo>
                  <a:pt x="58509" y="57260"/>
                </a:lnTo>
                <a:lnTo>
                  <a:pt x="44134" y="57260"/>
                </a:lnTo>
                <a:lnTo>
                  <a:pt x="41402" y="50661"/>
                </a:lnTo>
                <a:lnTo>
                  <a:pt x="38754" y="44350"/>
                </a:lnTo>
                <a:lnTo>
                  <a:pt x="35940" y="37848"/>
                </a:lnTo>
                <a:lnTo>
                  <a:pt x="32709" y="30675"/>
                </a:lnTo>
                <a:lnTo>
                  <a:pt x="17129" y="0"/>
                </a:lnTo>
                <a:close/>
              </a:path>
              <a:path w="90170" h="123825">
                <a:moveTo>
                  <a:pt x="90049" y="0"/>
                </a:moveTo>
                <a:lnTo>
                  <a:pt x="72950" y="0"/>
                </a:lnTo>
                <a:lnTo>
                  <a:pt x="56448" y="30675"/>
                </a:lnTo>
                <a:lnTo>
                  <a:pt x="53466" y="37992"/>
                </a:lnTo>
                <a:lnTo>
                  <a:pt x="47504" y="51093"/>
                </a:lnTo>
                <a:lnTo>
                  <a:pt x="45022" y="57260"/>
                </a:lnTo>
                <a:lnTo>
                  <a:pt x="58509" y="57260"/>
                </a:lnTo>
                <a:lnTo>
                  <a:pt x="90049" y="0"/>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19" name="object 19"/>
          <p:cNvSpPr/>
          <p:nvPr/>
        </p:nvSpPr>
        <p:spPr>
          <a:xfrm>
            <a:off x="0" y="521969"/>
            <a:ext cx="744855" cy="461009"/>
          </a:xfrm>
          <a:custGeom>
            <a:avLst/>
            <a:gdLst/>
            <a:ahLst/>
            <a:cxnLst/>
            <a:rect l="l" t="t" r="r" b="b"/>
            <a:pathLst>
              <a:path w="744855" h="461009">
                <a:moveTo>
                  <a:pt x="0" y="461010"/>
                </a:moveTo>
                <a:lnTo>
                  <a:pt x="744474" y="461010"/>
                </a:lnTo>
                <a:lnTo>
                  <a:pt x="744474" y="0"/>
                </a:lnTo>
                <a:lnTo>
                  <a:pt x="0" y="0"/>
                </a:lnTo>
                <a:lnTo>
                  <a:pt x="0" y="461010"/>
                </a:lnTo>
                <a:close/>
              </a:path>
            </a:pathLst>
          </a:custGeom>
          <a:solidFill>
            <a:srgbClr val="05509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21" name="object 21"/>
          <p:cNvSpPr/>
          <p:nvPr/>
        </p:nvSpPr>
        <p:spPr>
          <a:xfrm>
            <a:off x="0" y="6336029"/>
            <a:ext cx="12192000" cy="521970"/>
          </a:xfrm>
          <a:custGeom>
            <a:avLst/>
            <a:gdLst/>
            <a:ahLst/>
            <a:cxnLst/>
            <a:rect l="l" t="t" r="r" b="b"/>
            <a:pathLst>
              <a:path w="12192000" h="521970">
                <a:moveTo>
                  <a:pt x="0" y="521970"/>
                </a:moveTo>
                <a:lnTo>
                  <a:pt x="12192000" y="521970"/>
                </a:lnTo>
                <a:lnTo>
                  <a:pt x="12192000" y="0"/>
                </a:lnTo>
                <a:lnTo>
                  <a:pt x="0" y="0"/>
                </a:lnTo>
                <a:lnTo>
                  <a:pt x="0" y="521970"/>
                </a:lnTo>
                <a:close/>
              </a:path>
            </a:pathLst>
          </a:custGeom>
          <a:solidFill>
            <a:srgbClr val="05509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22" name="object 22"/>
          <p:cNvSpPr/>
          <p:nvPr/>
        </p:nvSpPr>
        <p:spPr>
          <a:xfrm>
            <a:off x="0" y="6237732"/>
            <a:ext cx="12192000" cy="98425"/>
          </a:xfrm>
          <a:custGeom>
            <a:avLst/>
            <a:gdLst/>
            <a:ahLst/>
            <a:cxnLst/>
            <a:rect l="l" t="t" r="r" b="b"/>
            <a:pathLst>
              <a:path w="12192000" h="98425">
                <a:moveTo>
                  <a:pt x="0" y="98298"/>
                </a:moveTo>
                <a:lnTo>
                  <a:pt x="12192000" y="98298"/>
                </a:lnTo>
                <a:lnTo>
                  <a:pt x="12192000" y="0"/>
                </a:lnTo>
                <a:lnTo>
                  <a:pt x="0" y="0"/>
                </a:lnTo>
                <a:lnTo>
                  <a:pt x="0" y="98298"/>
                </a:lnTo>
                <a:close/>
              </a:path>
            </a:pathLst>
          </a:custGeom>
          <a:solidFill>
            <a:srgbClr val="8EC4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23" name="object 23"/>
          <p:cNvSpPr/>
          <p:nvPr/>
        </p:nvSpPr>
        <p:spPr>
          <a:xfrm>
            <a:off x="8951976" y="6544058"/>
            <a:ext cx="0" cy="123825"/>
          </a:xfrm>
          <a:custGeom>
            <a:avLst/>
            <a:gdLst/>
            <a:ahLst/>
            <a:cxnLst/>
            <a:rect l="l" t="t" r="r" b="b"/>
            <a:pathLst>
              <a:path h="123825">
                <a:moveTo>
                  <a:pt x="0" y="0"/>
                </a:moveTo>
                <a:lnTo>
                  <a:pt x="0" y="123723"/>
                </a:lnTo>
              </a:path>
            </a:pathLst>
          </a:custGeom>
          <a:ln w="15239">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24" name="object 24"/>
          <p:cNvSpPr/>
          <p:nvPr/>
        </p:nvSpPr>
        <p:spPr>
          <a:xfrm>
            <a:off x="9004363" y="6544058"/>
            <a:ext cx="98425" cy="126364"/>
          </a:xfrm>
          <a:custGeom>
            <a:avLst/>
            <a:gdLst/>
            <a:ahLst/>
            <a:cxnLst/>
            <a:rect l="l" t="t" r="r" b="b"/>
            <a:pathLst>
              <a:path w="98425" h="126365">
                <a:moveTo>
                  <a:pt x="63190" y="0"/>
                </a:moveTo>
                <a:lnTo>
                  <a:pt x="0" y="0"/>
                </a:lnTo>
                <a:lnTo>
                  <a:pt x="0" y="123723"/>
                </a:lnTo>
                <a:lnTo>
                  <a:pt x="6056" y="124474"/>
                </a:lnTo>
                <a:lnTo>
                  <a:pt x="12739" y="125129"/>
                </a:lnTo>
                <a:lnTo>
                  <a:pt x="19957" y="125592"/>
                </a:lnTo>
                <a:lnTo>
                  <a:pt x="27622" y="125768"/>
                </a:lnTo>
                <a:lnTo>
                  <a:pt x="44394" y="124458"/>
                </a:lnTo>
                <a:lnTo>
                  <a:pt x="58934" y="120655"/>
                </a:lnTo>
                <a:lnTo>
                  <a:pt x="71154" y="114552"/>
                </a:lnTo>
                <a:lnTo>
                  <a:pt x="74858" y="111453"/>
                </a:lnTo>
                <a:lnTo>
                  <a:pt x="15239" y="111453"/>
                </a:lnTo>
                <a:lnTo>
                  <a:pt x="15239" y="9201"/>
                </a:lnTo>
                <a:lnTo>
                  <a:pt x="19049" y="8179"/>
                </a:lnTo>
                <a:lnTo>
                  <a:pt x="78218" y="8179"/>
                </a:lnTo>
                <a:lnTo>
                  <a:pt x="72166" y="3674"/>
                </a:lnTo>
                <a:lnTo>
                  <a:pt x="63190" y="0"/>
                </a:lnTo>
                <a:close/>
              </a:path>
              <a:path w="98425" h="126365">
                <a:moveTo>
                  <a:pt x="78218" y="8179"/>
                </a:moveTo>
                <a:lnTo>
                  <a:pt x="33336" y="8179"/>
                </a:lnTo>
                <a:lnTo>
                  <a:pt x="54589" y="11534"/>
                </a:lnTo>
                <a:lnTo>
                  <a:pt x="69772" y="21216"/>
                </a:lnTo>
                <a:lnTo>
                  <a:pt x="78881" y="36650"/>
                </a:lnTo>
                <a:lnTo>
                  <a:pt x="81918" y="57260"/>
                </a:lnTo>
                <a:lnTo>
                  <a:pt x="78569" y="80394"/>
                </a:lnTo>
                <a:lnTo>
                  <a:pt x="68700" y="97393"/>
                </a:lnTo>
                <a:lnTo>
                  <a:pt x="52580" y="107874"/>
                </a:lnTo>
                <a:lnTo>
                  <a:pt x="30478" y="111453"/>
                </a:lnTo>
                <a:lnTo>
                  <a:pt x="74858" y="111453"/>
                </a:lnTo>
                <a:lnTo>
                  <a:pt x="97033" y="71974"/>
                </a:lnTo>
                <a:lnTo>
                  <a:pt x="98104" y="57260"/>
                </a:lnTo>
                <a:lnTo>
                  <a:pt x="97033" y="42433"/>
                </a:lnTo>
                <a:lnTo>
                  <a:pt x="93820" y="29907"/>
                </a:lnTo>
                <a:lnTo>
                  <a:pt x="88464" y="19299"/>
                </a:lnTo>
                <a:lnTo>
                  <a:pt x="80966" y="10224"/>
                </a:lnTo>
                <a:lnTo>
                  <a:pt x="78218" y="8179"/>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25" name="object 25"/>
          <p:cNvSpPr/>
          <p:nvPr/>
        </p:nvSpPr>
        <p:spPr>
          <a:xfrm>
            <a:off x="9129139" y="6544058"/>
            <a:ext cx="100330" cy="123825"/>
          </a:xfrm>
          <a:custGeom>
            <a:avLst/>
            <a:gdLst/>
            <a:ahLst/>
            <a:cxnLst/>
            <a:rect l="l" t="t" r="r" b="b"/>
            <a:pathLst>
              <a:path w="100329" h="123825">
                <a:moveTo>
                  <a:pt x="60046" y="0"/>
                </a:moveTo>
                <a:lnTo>
                  <a:pt x="39032" y="0"/>
                </a:lnTo>
                <a:lnTo>
                  <a:pt x="0" y="123723"/>
                </a:lnTo>
                <a:lnTo>
                  <a:pt x="15246" y="123723"/>
                </a:lnTo>
                <a:lnTo>
                  <a:pt x="28575" y="83844"/>
                </a:lnTo>
                <a:lnTo>
                  <a:pt x="87128" y="83844"/>
                </a:lnTo>
                <a:lnTo>
                  <a:pt x="82835" y="70553"/>
                </a:lnTo>
                <a:lnTo>
                  <a:pt x="31432" y="70553"/>
                </a:lnTo>
                <a:lnTo>
                  <a:pt x="42857" y="33741"/>
                </a:lnTo>
                <a:lnTo>
                  <a:pt x="45726" y="25562"/>
                </a:lnTo>
                <a:lnTo>
                  <a:pt x="47630" y="17382"/>
                </a:lnTo>
                <a:lnTo>
                  <a:pt x="49534" y="10224"/>
                </a:lnTo>
                <a:lnTo>
                  <a:pt x="63349" y="10224"/>
                </a:lnTo>
                <a:lnTo>
                  <a:pt x="60046" y="0"/>
                </a:lnTo>
                <a:close/>
              </a:path>
              <a:path w="100329" h="123825">
                <a:moveTo>
                  <a:pt x="87128" y="83844"/>
                </a:moveTo>
                <a:lnTo>
                  <a:pt x="70480" y="83844"/>
                </a:lnTo>
                <a:lnTo>
                  <a:pt x="83822" y="123723"/>
                </a:lnTo>
                <a:lnTo>
                  <a:pt x="100008" y="123723"/>
                </a:lnTo>
                <a:lnTo>
                  <a:pt x="87128" y="83844"/>
                </a:lnTo>
                <a:close/>
              </a:path>
              <a:path w="100329" h="123825">
                <a:moveTo>
                  <a:pt x="63349" y="10224"/>
                </a:moveTo>
                <a:lnTo>
                  <a:pt x="49534" y="10224"/>
                </a:lnTo>
                <a:lnTo>
                  <a:pt x="51438" y="17382"/>
                </a:lnTo>
                <a:lnTo>
                  <a:pt x="55247" y="33741"/>
                </a:lnTo>
                <a:lnTo>
                  <a:pt x="67624" y="70553"/>
                </a:lnTo>
                <a:lnTo>
                  <a:pt x="82835" y="70553"/>
                </a:lnTo>
                <a:lnTo>
                  <a:pt x="63349"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26" name="object 26"/>
          <p:cNvSpPr/>
          <p:nvPr/>
        </p:nvSpPr>
        <p:spPr>
          <a:xfrm>
            <a:off x="9272012" y="6607609"/>
            <a:ext cx="0" cy="60325"/>
          </a:xfrm>
          <a:custGeom>
            <a:avLst/>
            <a:gdLst/>
            <a:ahLst/>
            <a:cxnLst/>
            <a:rect l="l" t="t" r="r" b="b"/>
            <a:pathLst>
              <a:path h="60325">
                <a:moveTo>
                  <a:pt x="0" y="0"/>
                </a:moveTo>
                <a:lnTo>
                  <a:pt x="0" y="60315"/>
                </a:lnTo>
              </a:path>
            </a:pathLst>
          </a:custGeom>
          <a:ln w="15246">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27" name="object 27"/>
          <p:cNvSpPr/>
          <p:nvPr/>
        </p:nvSpPr>
        <p:spPr>
          <a:xfrm>
            <a:off x="9264388" y="6600398"/>
            <a:ext cx="89535" cy="0"/>
          </a:xfrm>
          <a:custGeom>
            <a:avLst/>
            <a:gdLst/>
            <a:ahLst/>
            <a:cxnLst/>
            <a:rect l="l" t="t" r="r" b="b"/>
            <a:pathLst>
              <a:path w="89534">
                <a:moveTo>
                  <a:pt x="0" y="0"/>
                </a:moveTo>
                <a:lnTo>
                  <a:pt x="89535" y="0"/>
                </a:lnTo>
              </a:path>
            </a:pathLst>
          </a:custGeom>
          <a:ln w="14423">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28" name="object 28"/>
          <p:cNvSpPr/>
          <p:nvPr/>
        </p:nvSpPr>
        <p:spPr>
          <a:xfrm>
            <a:off x="9264388" y="6568929"/>
            <a:ext cx="15240" cy="0"/>
          </a:xfrm>
          <a:custGeom>
            <a:avLst/>
            <a:gdLst/>
            <a:ahLst/>
            <a:cxnLst/>
            <a:rect l="l" t="t" r="r" b="b"/>
            <a:pathLst>
              <a:path w="15240">
                <a:moveTo>
                  <a:pt x="0" y="0"/>
                </a:moveTo>
                <a:lnTo>
                  <a:pt x="15246" y="0"/>
                </a:lnTo>
              </a:path>
            </a:pathLst>
          </a:custGeom>
          <a:ln w="48514">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29" name="object 29"/>
          <p:cNvSpPr/>
          <p:nvPr/>
        </p:nvSpPr>
        <p:spPr>
          <a:xfrm>
            <a:off x="9345831" y="6607454"/>
            <a:ext cx="0" cy="60325"/>
          </a:xfrm>
          <a:custGeom>
            <a:avLst/>
            <a:gdLst/>
            <a:ahLst/>
            <a:cxnLst/>
            <a:rect l="l" t="t" r="r" b="b"/>
            <a:pathLst>
              <a:path h="60325">
                <a:moveTo>
                  <a:pt x="0" y="0"/>
                </a:moveTo>
                <a:lnTo>
                  <a:pt x="0" y="60327"/>
                </a:lnTo>
              </a:path>
            </a:pathLst>
          </a:custGeom>
          <a:ln w="16185">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0" name="object 30"/>
          <p:cNvSpPr/>
          <p:nvPr/>
        </p:nvSpPr>
        <p:spPr>
          <a:xfrm>
            <a:off x="9337738" y="6568599"/>
            <a:ext cx="16510" cy="0"/>
          </a:xfrm>
          <a:custGeom>
            <a:avLst/>
            <a:gdLst/>
            <a:ahLst/>
            <a:cxnLst/>
            <a:rect l="l" t="t" r="r" b="b"/>
            <a:pathLst>
              <a:path w="16509">
                <a:moveTo>
                  <a:pt x="0" y="0"/>
                </a:moveTo>
                <a:lnTo>
                  <a:pt x="16185" y="0"/>
                </a:lnTo>
              </a:path>
            </a:pathLst>
          </a:custGeom>
          <a:ln w="49080">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1" name="object 31"/>
          <p:cNvSpPr/>
          <p:nvPr/>
        </p:nvSpPr>
        <p:spPr>
          <a:xfrm>
            <a:off x="9391081" y="6544058"/>
            <a:ext cx="109855" cy="126364"/>
          </a:xfrm>
          <a:custGeom>
            <a:avLst/>
            <a:gdLst/>
            <a:ahLst/>
            <a:cxnLst/>
            <a:rect l="l" t="t" r="r" b="b"/>
            <a:pathLst>
              <a:path w="109854" h="126365">
                <a:moveTo>
                  <a:pt x="78479" y="0"/>
                </a:moveTo>
                <a:lnTo>
                  <a:pt x="32710" y="0"/>
                </a:lnTo>
                <a:lnTo>
                  <a:pt x="15830" y="12781"/>
                </a:lnTo>
                <a:lnTo>
                  <a:pt x="4210" y="33710"/>
                </a:lnTo>
                <a:lnTo>
                  <a:pt x="0" y="61350"/>
                </a:lnTo>
                <a:lnTo>
                  <a:pt x="3927" y="87807"/>
                </a:lnTo>
                <a:lnTo>
                  <a:pt x="14997" y="108130"/>
                </a:lnTo>
                <a:lnTo>
                  <a:pt x="32138" y="121167"/>
                </a:lnTo>
                <a:lnTo>
                  <a:pt x="54282" y="125768"/>
                </a:lnTo>
                <a:lnTo>
                  <a:pt x="75773" y="121550"/>
                </a:lnTo>
                <a:lnTo>
                  <a:pt x="88368" y="112475"/>
                </a:lnTo>
                <a:lnTo>
                  <a:pt x="54282" y="112475"/>
                </a:lnTo>
                <a:lnTo>
                  <a:pt x="38288" y="108210"/>
                </a:lnTo>
                <a:lnTo>
                  <a:pt x="26308" y="96754"/>
                </a:lnTo>
                <a:lnTo>
                  <a:pt x="18791" y="80122"/>
                </a:lnTo>
                <a:lnTo>
                  <a:pt x="16185" y="60327"/>
                </a:lnTo>
                <a:lnTo>
                  <a:pt x="18672" y="40372"/>
                </a:lnTo>
                <a:lnTo>
                  <a:pt x="26070" y="23390"/>
                </a:lnTo>
                <a:lnTo>
                  <a:pt x="38288" y="11583"/>
                </a:lnTo>
                <a:lnTo>
                  <a:pt x="55234" y="7157"/>
                </a:lnTo>
                <a:lnTo>
                  <a:pt x="87950" y="7157"/>
                </a:lnTo>
                <a:lnTo>
                  <a:pt x="78479" y="0"/>
                </a:lnTo>
                <a:close/>
              </a:path>
              <a:path w="109854" h="126365">
                <a:moveTo>
                  <a:pt x="87950" y="7157"/>
                </a:moveTo>
                <a:lnTo>
                  <a:pt x="55234" y="7157"/>
                </a:lnTo>
                <a:lnTo>
                  <a:pt x="72039" y="11710"/>
                </a:lnTo>
                <a:lnTo>
                  <a:pt x="83934" y="23645"/>
                </a:lnTo>
                <a:lnTo>
                  <a:pt x="91006" y="40373"/>
                </a:lnTo>
                <a:lnTo>
                  <a:pt x="93343" y="59304"/>
                </a:lnTo>
                <a:lnTo>
                  <a:pt x="90723" y="80122"/>
                </a:lnTo>
                <a:lnTo>
                  <a:pt x="83100" y="97010"/>
                </a:lnTo>
                <a:lnTo>
                  <a:pt x="70834" y="108337"/>
                </a:lnTo>
                <a:lnTo>
                  <a:pt x="54282" y="112475"/>
                </a:lnTo>
                <a:lnTo>
                  <a:pt x="88368" y="112475"/>
                </a:lnTo>
                <a:lnTo>
                  <a:pt x="93336" y="108896"/>
                </a:lnTo>
                <a:lnTo>
                  <a:pt x="105183" y="87807"/>
                </a:lnTo>
                <a:lnTo>
                  <a:pt x="109529" y="58282"/>
                </a:lnTo>
                <a:lnTo>
                  <a:pt x="105734" y="32415"/>
                </a:lnTo>
                <a:lnTo>
                  <a:pt x="94883" y="12397"/>
                </a:lnTo>
                <a:lnTo>
                  <a:pt x="87950"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2" name="object 32"/>
          <p:cNvSpPr/>
          <p:nvPr/>
        </p:nvSpPr>
        <p:spPr>
          <a:xfrm>
            <a:off x="9593955" y="6544058"/>
            <a:ext cx="89535" cy="123825"/>
          </a:xfrm>
          <a:custGeom>
            <a:avLst/>
            <a:gdLst/>
            <a:ahLst/>
            <a:cxnLst/>
            <a:rect l="l" t="t" r="r" b="b"/>
            <a:pathLst>
              <a:path w="89534" h="123825">
                <a:moveTo>
                  <a:pt x="18994" y="0"/>
                </a:moveTo>
                <a:lnTo>
                  <a:pt x="0" y="0"/>
                </a:lnTo>
                <a:lnTo>
                  <a:pt x="0" y="123723"/>
                </a:lnTo>
                <a:lnTo>
                  <a:pt x="14294" y="123723"/>
                </a:lnTo>
                <a:lnTo>
                  <a:pt x="14175" y="41028"/>
                </a:lnTo>
                <a:lnTo>
                  <a:pt x="13892" y="28550"/>
                </a:lnTo>
                <a:lnTo>
                  <a:pt x="13342" y="16359"/>
                </a:lnTo>
                <a:lnTo>
                  <a:pt x="28825" y="16359"/>
                </a:lnTo>
                <a:lnTo>
                  <a:pt x="18994" y="0"/>
                </a:lnTo>
                <a:close/>
              </a:path>
              <a:path w="89534" h="123825">
                <a:moveTo>
                  <a:pt x="28825" y="16359"/>
                </a:moveTo>
                <a:lnTo>
                  <a:pt x="14294" y="16359"/>
                </a:lnTo>
                <a:lnTo>
                  <a:pt x="18920" y="26664"/>
                </a:lnTo>
                <a:lnTo>
                  <a:pt x="24172" y="37449"/>
                </a:lnTo>
                <a:lnTo>
                  <a:pt x="29959" y="48425"/>
                </a:lnTo>
                <a:lnTo>
                  <a:pt x="36192" y="59304"/>
                </a:lnTo>
                <a:lnTo>
                  <a:pt x="74301" y="123723"/>
                </a:lnTo>
                <a:lnTo>
                  <a:pt x="89535" y="123723"/>
                </a:lnTo>
                <a:lnTo>
                  <a:pt x="89535" y="102251"/>
                </a:lnTo>
                <a:lnTo>
                  <a:pt x="77158" y="102251"/>
                </a:lnTo>
                <a:lnTo>
                  <a:pt x="72524" y="92249"/>
                </a:lnTo>
                <a:lnTo>
                  <a:pt x="67269" y="82056"/>
                </a:lnTo>
                <a:lnTo>
                  <a:pt x="61480" y="71479"/>
                </a:lnTo>
                <a:lnTo>
                  <a:pt x="55247" y="60327"/>
                </a:lnTo>
                <a:lnTo>
                  <a:pt x="28825" y="16359"/>
                </a:lnTo>
                <a:close/>
              </a:path>
              <a:path w="89534" h="123825">
                <a:moveTo>
                  <a:pt x="89535" y="0"/>
                </a:moveTo>
                <a:lnTo>
                  <a:pt x="75254" y="0"/>
                </a:lnTo>
                <a:lnTo>
                  <a:pt x="75369" y="59304"/>
                </a:lnTo>
                <a:lnTo>
                  <a:pt x="75417" y="63571"/>
                </a:lnTo>
                <a:lnTo>
                  <a:pt x="75849" y="76815"/>
                </a:lnTo>
                <a:lnTo>
                  <a:pt x="76459" y="89485"/>
                </a:lnTo>
                <a:lnTo>
                  <a:pt x="77158" y="102251"/>
                </a:lnTo>
                <a:lnTo>
                  <a:pt x="89535" y="102251"/>
                </a:lnTo>
                <a:lnTo>
                  <a:pt x="89535" y="0"/>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3" name="object 33"/>
          <p:cNvSpPr/>
          <p:nvPr/>
        </p:nvSpPr>
        <p:spPr>
          <a:xfrm>
            <a:off x="9719683" y="6544058"/>
            <a:ext cx="100330" cy="123825"/>
          </a:xfrm>
          <a:custGeom>
            <a:avLst/>
            <a:gdLst/>
            <a:ahLst/>
            <a:cxnLst/>
            <a:rect l="l" t="t" r="r" b="b"/>
            <a:pathLst>
              <a:path w="100329" h="123825">
                <a:moveTo>
                  <a:pt x="60046" y="0"/>
                </a:moveTo>
                <a:lnTo>
                  <a:pt x="39974" y="0"/>
                </a:lnTo>
                <a:lnTo>
                  <a:pt x="0" y="123723"/>
                </a:lnTo>
                <a:lnTo>
                  <a:pt x="16198" y="123723"/>
                </a:lnTo>
                <a:lnTo>
                  <a:pt x="28575" y="83844"/>
                </a:lnTo>
                <a:lnTo>
                  <a:pt x="87136" y="83844"/>
                </a:lnTo>
                <a:lnTo>
                  <a:pt x="82842" y="70553"/>
                </a:lnTo>
                <a:lnTo>
                  <a:pt x="31432" y="70553"/>
                </a:lnTo>
                <a:lnTo>
                  <a:pt x="42869" y="33741"/>
                </a:lnTo>
                <a:lnTo>
                  <a:pt x="45726" y="25562"/>
                </a:lnTo>
                <a:lnTo>
                  <a:pt x="47630" y="17382"/>
                </a:lnTo>
                <a:lnTo>
                  <a:pt x="49534" y="10224"/>
                </a:lnTo>
                <a:lnTo>
                  <a:pt x="63350" y="10224"/>
                </a:lnTo>
                <a:lnTo>
                  <a:pt x="60046" y="0"/>
                </a:lnTo>
                <a:close/>
              </a:path>
              <a:path w="100329" h="123825">
                <a:moveTo>
                  <a:pt x="87136" y="83844"/>
                </a:moveTo>
                <a:lnTo>
                  <a:pt x="70493" y="83844"/>
                </a:lnTo>
                <a:lnTo>
                  <a:pt x="83822" y="123723"/>
                </a:lnTo>
                <a:lnTo>
                  <a:pt x="100021" y="123723"/>
                </a:lnTo>
                <a:lnTo>
                  <a:pt x="87136" y="83844"/>
                </a:lnTo>
                <a:close/>
              </a:path>
              <a:path w="100329" h="123825">
                <a:moveTo>
                  <a:pt x="63350" y="10224"/>
                </a:moveTo>
                <a:lnTo>
                  <a:pt x="49534" y="10224"/>
                </a:lnTo>
                <a:lnTo>
                  <a:pt x="51438" y="17382"/>
                </a:lnTo>
                <a:lnTo>
                  <a:pt x="53343" y="25562"/>
                </a:lnTo>
                <a:lnTo>
                  <a:pt x="56199" y="33741"/>
                </a:lnTo>
                <a:lnTo>
                  <a:pt x="67624" y="70553"/>
                </a:lnTo>
                <a:lnTo>
                  <a:pt x="82842" y="70553"/>
                </a:lnTo>
                <a:lnTo>
                  <a:pt x="63350"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4" name="object 34"/>
          <p:cNvSpPr/>
          <p:nvPr/>
        </p:nvSpPr>
        <p:spPr>
          <a:xfrm>
            <a:off x="9872083" y="6553260"/>
            <a:ext cx="0" cy="114935"/>
          </a:xfrm>
          <a:custGeom>
            <a:avLst/>
            <a:gdLst/>
            <a:ahLst/>
            <a:cxnLst/>
            <a:rect l="l" t="t" r="r" b="b"/>
            <a:pathLst>
              <a:path h="114934">
                <a:moveTo>
                  <a:pt x="0" y="0"/>
                </a:moveTo>
                <a:lnTo>
                  <a:pt x="0" y="114521"/>
                </a:lnTo>
              </a:path>
            </a:pathLst>
          </a:custGeom>
          <a:ln w="15233">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5" name="object 35"/>
          <p:cNvSpPr/>
          <p:nvPr/>
        </p:nvSpPr>
        <p:spPr>
          <a:xfrm>
            <a:off x="9828273" y="6548659"/>
            <a:ext cx="88900" cy="0"/>
          </a:xfrm>
          <a:custGeom>
            <a:avLst/>
            <a:gdLst/>
            <a:ahLst/>
            <a:cxnLst/>
            <a:rect l="l" t="t" r="r" b="b"/>
            <a:pathLst>
              <a:path w="88900">
                <a:moveTo>
                  <a:pt x="0" y="0"/>
                </a:moveTo>
                <a:lnTo>
                  <a:pt x="88583" y="0"/>
                </a:lnTo>
              </a:path>
            </a:pathLst>
          </a:custGeom>
          <a:ln w="9201">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6" name="object 36"/>
          <p:cNvSpPr/>
          <p:nvPr/>
        </p:nvSpPr>
        <p:spPr>
          <a:xfrm>
            <a:off x="9955430" y="6544058"/>
            <a:ext cx="0" cy="123825"/>
          </a:xfrm>
          <a:custGeom>
            <a:avLst/>
            <a:gdLst/>
            <a:ahLst/>
            <a:cxnLst/>
            <a:rect l="l" t="t" r="r" b="b"/>
            <a:pathLst>
              <a:path h="123825">
                <a:moveTo>
                  <a:pt x="0" y="0"/>
                </a:moveTo>
                <a:lnTo>
                  <a:pt x="0" y="123723"/>
                </a:lnTo>
              </a:path>
            </a:pathLst>
          </a:custGeom>
          <a:ln w="16185">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7" name="object 37"/>
          <p:cNvSpPr/>
          <p:nvPr/>
        </p:nvSpPr>
        <p:spPr>
          <a:xfrm>
            <a:off x="10000667" y="6544058"/>
            <a:ext cx="109855" cy="126364"/>
          </a:xfrm>
          <a:custGeom>
            <a:avLst/>
            <a:gdLst/>
            <a:ahLst/>
            <a:cxnLst/>
            <a:rect l="l" t="t" r="r" b="b"/>
            <a:pathLst>
              <a:path w="109854" h="126365">
                <a:moveTo>
                  <a:pt x="78882" y="0"/>
                </a:moveTo>
                <a:lnTo>
                  <a:pt x="33112" y="0"/>
                </a:lnTo>
                <a:lnTo>
                  <a:pt x="15955" y="12781"/>
                </a:lnTo>
                <a:lnTo>
                  <a:pt x="4227" y="33710"/>
                </a:lnTo>
                <a:lnTo>
                  <a:pt x="0" y="61350"/>
                </a:lnTo>
                <a:lnTo>
                  <a:pt x="4063" y="87807"/>
                </a:lnTo>
                <a:lnTo>
                  <a:pt x="15360" y="108130"/>
                </a:lnTo>
                <a:lnTo>
                  <a:pt x="32551" y="121167"/>
                </a:lnTo>
                <a:lnTo>
                  <a:pt x="54295" y="125768"/>
                </a:lnTo>
                <a:lnTo>
                  <a:pt x="75786" y="121550"/>
                </a:lnTo>
                <a:lnTo>
                  <a:pt x="88381" y="112475"/>
                </a:lnTo>
                <a:lnTo>
                  <a:pt x="55247" y="112475"/>
                </a:lnTo>
                <a:lnTo>
                  <a:pt x="38845" y="108210"/>
                </a:lnTo>
                <a:lnTo>
                  <a:pt x="26911" y="96754"/>
                </a:lnTo>
                <a:lnTo>
                  <a:pt x="19620" y="80122"/>
                </a:lnTo>
                <a:lnTo>
                  <a:pt x="17150" y="60327"/>
                </a:lnTo>
                <a:lnTo>
                  <a:pt x="19486" y="40372"/>
                </a:lnTo>
                <a:lnTo>
                  <a:pt x="26554" y="23390"/>
                </a:lnTo>
                <a:lnTo>
                  <a:pt x="38444" y="11583"/>
                </a:lnTo>
                <a:lnTo>
                  <a:pt x="55247" y="7157"/>
                </a:lnTo>
                <a:lnTo>
                  <a:pt x="88196" y="7157"/>
                </a:lnTo>
                <a:lnTo>
                  <a:pt x="78882" y="0"/>
                </a:lnTo>
                <a:close/>
              </a:path>
              <a:path w="109854" h="126365">
                <a:moveTo>
                  <a:pt x="88196" y="7157"/>
                </a:moveTo>
                <a:lnTo>
                  <a:pt x="55247" y="7157"/>
                </a:lnTo>
                <a:lnTo>
                  <a:pt x="72050" y="11710"/>
                </a:lnTo>
                <a:lnTo>
                  <a:pt x="83940" y="23645"/>
                </a:lnTo>
                <a:lnTo>
                  <a:pt x="91008" y="40373"/>
                </a:lnTo>
                <a:lnTo>
                  <a:pt x="93217" y="58282"/>
                </a:lnTo>
                <a:lnTo>
                  <a:pt x="93222" y="60327"/>
                </a:lnTo>
                <a:lnTo>
                  <a:pt x="90874" y="80122"/>
                </a:lnTo>
                <a:lnTo>
                  <a:pt x="83583" y="97010"/>
                </a:lnTo>
                <a:lnTo>
                  <a:pt x="71648" y="108337"/>
                </a:lnTo>
                <a:lnTo>
                  <a:pt x="55247" y="112475"/>
                </a:lnTo>
                <a:lnTo>
                  <a:pt x="88381" y="112475"/>
                </a:lnTo>
                <a:lnTo>
                  <a:pt x="93348" y="108896"/>
                </a:lnTo>
                <a:lnTo>
                  <a:pt x="105196" y="87807"/>
                </a:lnTo>
                <a:lnTo>
                  <a:pt x="109542" y="58282"/>
                </a:lnTo>
                <a:lnTo>
                  <a:pt x="105761" y="32415"/>
                </a:lnTo>
                <a:lnTo>
                  <a:pt x="95014" y="12397"/>
                </a:lnTo>
                <a:lnTo>
                  <a:pt x="88196"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8" name="object 38"/>
          <p:cNvSpPr/>
          <p:nvPr/>
        </p:nvSpPr>
        <p:spPr>
          <a:xfrm>
            <a:off x="10148306" y="6544058"/>
            <a:ext cx="89535" cy="123825"/>
          </a:xfrm>
          <a:custGeom>
            <a:avLst/>
            <a:gdLst/>
            <a:ahLst/>
            <a:cxnLst/>
            <a:rect l="l" t="t" r="r" b="b"/>
            <a:pathLst>
              <a:path w="89534" h="123825">
                <a:moveTo>
                  <a:pt x="18994" y="0"/>
                </a:moveTo>
                <a:lnTo>
                  <a:pt x="0" y="0"/>
                </a:lnTo>
                <a:lnTo>
                  <a:pt x="0" y="123723"/>
                </a:lnTo>
                <a:lnTo>
                  <a:pt x="14294" y="123723"/>
                </a:lnTo>
                <a:lnTo>
                  <a:pt x="14175" y="41028"/>
                </a:lnTo>
                <a:lnTo>
                  <a:pt x="13892" y="28550"/>
                </a:lnTo>
                <a:lnTo>
                  <a:pt x="13342" y="16359"/>
                </a:lnTo>
                <a:lnTo>
                  <a:pt x="28825" y="16359"/>
                </a:lnTo>
                <a:lnTo>
                  <a:pt x="18994" y="0"/>
                </a:lnTo>
                <a:close/>
              </a:path>
              <a:path w="89534" h="123825">
                <a:moveTo>
                  <a:pt x="28825" y="16359"/>
                </a:moveTo>
                <a:lnTo>
                  <a:pt x="14294" y="16359"/>
                </a:lnTo>
                <a:lnTo>
                  <a:pt x="18920" y="26664"/>
                </a:lnTo>
                <a:lnTo>
                  <a:pt x="24172" y="37449"/>
                </a:lnTo>
                <a:lnTo>
                  <a:pt x="29959" y="48425"/>
                </a:lnTo>
                <a:lnTo>
                  <a:pt x="36192" y="59304"/>
                </a:lnTo>
                <a:lnTo>
                  <a:pt x="74276" y="123723"/>
                </a:lnTo>
                <a:lnTo>
                  <a:pt x="89510" y="123723"/>
                </a:lnTo>
                <a:lnTo>
                  <a:pt x="89510" y="102251"/>
                </a:lnTo>
                <a:lnTo>
                  <a:pt x="77196" y="102251"/>
                </a:lnTo>
                <a:lnTo>
                  <a:pt x="72561" y="92249"/>
                </a:lnTo>
                <a:lnTo>
                  <a:pt x="67292" y="82056"/>
                </a:lnTo>
                <a:lnTo>
                  <a:pt x="61488" y="71479"/>
                </a:lnTo>
                <a:lnTo>
                  <a:pt x="55247" y="60327"/>
                </a:lnTo>
                <a:lnTo>
                  <a:pt x="28825" y="16359"/>
                </a:lnTo>
                <a:close/>
              </a:path>
              <a:path w="89534" h="123825">
                <a:moveTo>
                  <a:pt x="89510" y="0"/>
                </a:moveTo>
                <a:lnTo>
                  <a:pt x="75292" y="0"/>
                </a:lnTo>
                <a:lnTo>
                  <a:pt x="75401" y="59304"/>
                </a:lnTo>
                <a:lnTo>
                  <a:pt x="75446" y="63571"/>
                </a:lnTo>
                <a:lnTo>
                  <a:pt x="75863" y="76815"/>
                </a:lnTo>
                <a:lnTo>
                  <a:pt x="76470" y="89485"/>
                </a:lnTo>
                <a:lnTo>
                  <a:pt x="77196" y="102251"/>
                </a:lnTo>
                <a:lnTo>
                  <a:pt x="89510" y="102251"/>
                </a:lnTo>
                <a:lnTo>
                  <a:pt x="89510" y="0"/>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39" name="object 39"/>
          <p:cNvSpPr/>
          <p:nvPr/>
        </p:nvSpPr>
        <p:spPr>
          <a:xfrm>
            <a:off x="10273996" y="6544058"/>
            <a:ext cx="100330" cy="123825"/>
          </a:xfrm>
          <a:custGeom>
            <a:avLst/>
            <a:gdLst/>
            <a:ahLst/>
            <a:cxnLst/>
            <a:rect l="l" t="t" r="r" b="b"/>
            <a:pathLst>
              <a:path w="100329" h="123825">
                <a:moveTo>
                  <a:pt x="60146" y="0"/>
                </a:moveTo>
                <a:lnTo>
                  <a:pt x="40011" y="0"/>
                </a:lnTo>
                <a:lnTo>
                  <a:pt x="0" y="123723"/>
                </a:lnTo>
                <a:lnTo>
                  <a:pt x="16249" y="123723"/>
                </a:lnTo>
                <a:lnTo>
                  <a:pt x="28563" y="83844"/>
                </a:lnTo>
                <a:lnTo>
                  <a:pt x="87177" y="83844"/>
                </a:lnTo>
                <a:lnTo>
                  <a:pt x="82892" y="70553"/>
                </a:lnTo>
                <a:lnTo>
                  <a:pt x="31482" y="70553"/>
                </a:lnTo>
                <a:lnTo>
                  <a:pt x="42908" y="33741"/>
                </a:lnTo>
                <a:lnTo>
                  <a:pt x="45700" y="25562"/>
                </a:lnTo>
                <a:lnTo>
                  <a:pt x="47605" y="17382"/>
                </a:lnTo>
                <a:lnTo>
                  <a:pt x="49509" y="10224"/>
                </a:lnTo>
                <a:lnTo>
                  <a:pt x="63442" y="10224"/>
                </a:lnTo>
                <a:lnTo>
                  <a:pt x="60146" y="0"/>
                </a:lnTo>
                <a:close/>
              </a:path>
              <a:path w="100329" h="123825">
                <a:moveTo>
                  <a:pt x="87177" y="83844"/>
                </a:moveTo>
                <a:lnTo>
                  <a:pt x="70582" y="83844"/>
                </a:lnTo>
                <a:lnTo>
                  <a:pt x="83911" y="123723"/>
                </a:lnTo>
                <a:lnTo>
                  <a:pt x="100034" y="123723"/>
                </a:lnTo>
                <a:lnTo>
                  <a:pt x="87177" y="83844"/>
                </a:lnTo>
                <a:close/>
              </a:path>
              <a:path w="100329" h="123825">
                <a:moveTo>
                  <a:pt x="63442" y="10224"/>
                </a:moveTo>
                <a:lnTo>
                  <a:pt x="49509" y="10224"/>
                </a:lnTo>
                <a:lnTo>
                  <a:pt x="51540" y="17382"/>
                </a:lnTo>
                <a:lnTo>
                  <a:pt x="53444" y="25562"/>
                </a:lnTo>
                <a:lnTo>
                  <a:pt x="56237" y="33741"/>
                </a:lnTo>
                <a:lnTo>
                  <a:pt x="67662" y="70553"/>
                </a:lnTo>
                <a:lnTo>
                  <a:pt x="82892" y="70553"/>
                </a:lnTo>
                <a:lnTo>
                  <a:pt x="63442"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0" name="object 40"/>
          <p:cNvSpPr/>
          <p:nvPr/>
        </p:nvSpPr>
        <p:spPr>
          <a:xfrm>
            <a:off x="10409321" y="6661369"/>
            <a:ext cx="66675" cy="0"/>
          </a:xfrm>
          <a:custGeom>
            <a:avLst/>
            <a:gdLst/>
            <a:ahLst/>
            <a:cxnLst/>
            <a:rect l="l" t="t" r="r" b="b"/>
            <a:pathLst>
              <a:path w="66675">
                <a:moveTo>
                  <a:pt x="0" y="0"/>
                </a:moveTo>
                <a:lnTo>
                  <a:pt x="66647" y="0"/>
                </a:lnTo>
              </a:path>
            </a:pathLst>
          </a:custGeom>
          <a:ln w="13112">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1" name="object 41"/>
          <p:cNvSpPr/>
          <p:nvPr/>
        </p:nvSpPr>
        <p:spPr>
          <a:xfrm>
            <a:off x="10417383" y="6544671"/>
            <a:ext cx="0" cy="110489"/>
          </a:xfrm>
          <a:custGeom>
            <a:avLst/>
            <a:gdLst/>
            <a:ahLst/>
            <a:cxnLst/>
            <a:rect l="l" t="t" r="r" b="b"/>
            <a:pathLst>
              <a:path h="110490">
                <a:moveTo>
                  <a:pt x="0" y="0"/>
                </a:moveTo>
                <a:lnTo>
                  <a:pt x="0" y="110141"/>
                </a:lnTo>
              </a:path>
            </a:pathLst>
          </a:custGeom>
          <a:ln w="16122">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2" name="object 42"/>
          <p:cNvSpPr/>
          <p:nvPr/>
        </p:nvSpPr>
        <p:spPr>
          <a:xfrm>
            <a:off x="10566482" y="6661369"/>
            <a:ext cx="66675" cy="0"/>
          </a:xfrm>
          <a:custGeom>
            <a:avLst/>
            <a:gdLst/>
            <a:ahLst/>
            <a:cxnLst/>
            <a:rect l="l" t="t" r="r" b="b"/>
            <a:pathLst>
              <a:path w="66675">
                <a:moveTo>
                  <a:pt x="0" y="0"/>
                </a:moveTo>
                <a:lnTo>
                  <a:pt x="66647" y="0"/>
                </a:lnTo>
              </a:path>
            </a:pathLst>
          </a:custGeom>
          <a:ln w="13112">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3" name="object 43"/>
          <p:cNvSpPr/>
          <p:nvPr/>
        </p:nvSpPr>
        <p:spPr>
          <a:xfrm>
            <a:off x="10574543" y="6544671"/>
            <a:ext cx="0" cy="110489"/>
          </a:xfrm>
          <a:custGeom>
            <a:avLst/>
            <a:gdLst/>
            <a:ahLst/>
            <a:cxnLst/>
            <a:rect l="l" t="t" r="r" b="b"/>
            <a:pathLst>
              <a:path h="110490">
                <a:moveTo>
                  <a:pt x="0" y="0"/>
                </a:moveTo>
                <a:lnTo>
                  <a:pt x="0" y="110141"/>
                </a:lnTo>
              </a:path>
            </a:pathLst>
          </a:custGeom>
          <a:ln w="16122">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4" name="object 44"/>
          <p:cNvSpPr/>
          <p:nvPr/>
        </p:nvSpPr>
        <p:spPr>
          <a:xfrm>
            <a:off x="10659788" y="6544058"/>
            <a:ext cx="100330" cy="123825"/>
          </a:xfrm>
          <a:custGeom>
            <a:avLst/>
            <a:gdLst/>
            <a:ahLst/>
            <a:cxnLst/>
            <a:rect l="l" t="t" r="r" b="b"/>
            <a:pathLst>
              <a:path w="100329" h="123825">
                <a:moveTo>
                  <a:pt x="60022" y="0"/>
                </a:moveTo>
                <a:lnTo>
                  <a:pt x="39020" y="0"/>
                </a:lnTo>
                <a:lnTo>
                  <a:pt x="0" y="123723"/>
                </a:lnTo>
                <a:lnTo>
                  <a:pt x="15233" y="123723"/>
                </a:lnTo>
                <a:lnTo>
                  <a:pt x="27674" y="83844"/>
                </a:lnTo>
                <a:lnTo>
                  <a:pt x="87137" y="83844"/>
                </a:lnTo>
                <a:lnTo>
                  <a:pt x="82839" y="70553"/>
                </a:lnTo>
                <a:lnTo>
                  <a:pt x="31482" y="70553"/>
                </a:lnTo>
                <a:lnTo>
                  <a:pt x="42908" y="33741"/>
                </a:lnTo>
                <a:lnTo>
                  <a:pt x="45700" y="25562"/>
                </a:lnTo>
                <a:lnTo>
                  <a:pt x="47605" y="17382"/>
                </a:lnTo>
                <a:lnTo>
                  <a:pt x="49509" y="10224"/>
                </a:lnTo>
                <a:lnTo>
                  <a:pt x="63329" y="10224"/>
                </a:lnTo>
                <a:lnTo>
                  <a:pt x="60022" y="0"/>
                </a:lnTo>
                <a:close/>
              </a:path>
              <a:path w="100329" h="123825">
                <a:moveTo>
                  <a:pt x="87137" y="83844"/>
                </a:moveTo>
                <a:lnTo>
                  <a:pt x="70455" y="83844"/>
                </a:lnTo>
                <a:lnTo>
                  <a:pt x="83784" y="123723"/>
                </a:lnTo>
                <a:lnTo>
                  <a:pt x="100034" y="123723"/>
                </a:lnTo>
                <a:lnTo>
                  <a:pt x="87137" y="83844"/>
                </a:lnTo>
                <a:close/>
              </a:path>
              <a:path w="100329" h="123825">
                <a:moveTo>
                  <a:pt x="63329" y="10224"/>
                </a:moveTo>
                <a:lnTo>
                  <a:pt x="49509" y="10224"/>
                </a:lnTo>
                <a:lnTo>
                  <a:pt x="51413" y="17382"/>
                </a:lnTo>
                <a:lnTo>
                  <a:pt x="55221" y="33741"/>
                </a:lnTo>
                <a:lnTo>
                  <a:pt x="67662" y="70553"/>
                </a:lnTo>
                <a:lnTo>
                  <a:pt x="82839" y="70553"/>
                </a:lnTo>
                <a:lnTo>
                  <a:pt x="63329"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5" name="object 45"/>
          <p:cNvSpPr/>
          <p:nvPr/>
        </p:nvSpPr>
        <p:spPr>
          <a:xfrm>
            <a:off x="10795113" y="6544058"/>
            <a:ext cx="75565" cy="126364"/>
          </a:xfrm>
          <a:custGeom>
            <a:avLst/>
            <a:gdLst/>
            <a:ahLst/>
            <a:cxnLst/>
            <a:rect l="l" t="t" r="r" b="b"/>
            <a:pathLst>
              <a:path w="75565" h="126365">
                <a:moveTo>
                  <a:pt x="54168" y="0"/>
                </a:moveTo>
                <a:lnTo>
                  <a:pt x="0" y="0"/>
                </a:lnTo>
                <a:lnTo>
                  <a:pt x="0" y="123723"/>
                </a:lnTo>
                <a:lnTo>
                  <a:pt x="4697" y="124745"/>
                </a:lnTo>
                <a:lnTo>
                  <a:pt x="13329" y="125768"/>
                </a:lnTo>
                <a:lnTo>
                  <a:pt x="23739" y="125768"/>
                </a:lnTo>
                <a:lnTo>
                  <a:pt x="65631" y="113498"/>
                </a:lnTo>
                <a:lnTo>
                  <a:pt x="66406" y="112475"/>
                </a:lnTo>
                <a:lnTo>
                  <a:pt x="18026" y="112475"/>
                </a:lnTo>
                <a:lnTo>
                  <a:pt x="15233" y="111453"/>
                </a:lnTo>
                <a:lnTo>
                  <a:pt x="15233" y="62372"/>
                </a:lnTo>
                <a:lnTo>
                  <a:pt x="63326" y="62372"/>
                </a:lnTo>
                <a:lnTo>
                  <a:pt x="59085" y="58889"/>
                </a:lnTo>
                <a:lnTo>
                  <a:pt x="50397" y="55215"/>
                </a:lnTo>
                <a:lnTo>
                  <a:pt x="59294" y="50310"/>
                </a:lnTo>
                <a:lnTo>
                  <a:pt x="59497" y="50102"/>
                </a:lnTo>
                <a:lnTo>
                  <a:pt x="15233" y="50102"/>
                </a:lnTo>
                <a:lnTo>
                  <a:pt x="15233" y="8179"/>
                </a:lnTo>
                <a:lnTo>
                  <a:pt x="18026" y="8179"/>
                </a:lnTo>
                <a:lnTo>
                  <a:pt x="21834" y="7157"/>
                </a:lnTo>
                <a:lnTo>
                  <a:pt x="64896" y="7157"/>
                </a:lnTo>
                <a:lnTo>
                  <a:pt x="60934" y="4089"/>
                </a:lnTo>
                <a:lnTo>
                  <a:pt x="54805" y="223"/>
                </a:lnTo>
                <a:lnTo>
                  <a:pt x="54168" y="0"/>
                </a:lnTo>
                <a:close/>
              </a:path>
              <a:path w="75565" h="126365">
                <a:moveTo>
                  <a:pt x="63326" y="62372"/>
                </a:moveTo>
                <a:lnTo>
                  <a:pt x="28563" y="62372"/>
                </a:lnTo>
                <a:lnTo>
                  <a:pt x="40125" y="63762"/>
                </a:lnTo>
                <a:lnTo>
                  <a:pt x="49842" y="68124"/>
                </a:lnTo>
                <a:lnTo>
                  <a:pt x="56536" y="75745"/>
                </a:lnTo>
                <a:lnTo>
                  <a:pt x="59030" y="86913"/>
                </a:lnTo>
                <a:lnTo>
                  <a:pt x="56536" y="99103"/>
                </a:lnTo>
                <a:lnTo>
                  <a:pt x="49842" y="106979"/>
                </a:lnTo>
                <a:lnTo>
                  <a:pt x="40125" y="111213"/>
                </a:lnTo>
                <a:lnTo>
                  <a:pt x="28563" y="112475"/>
                </a:lnTo>
                <a:lnTo>
                  <a:pt x="66406" y="112475"/>
                </a:lnTo>
                <a:lnTo>
                  <a:pt x="69529" y="108353"/>
                </a:lnTo>
                <a:lnTo>
                  <a:pt x="72534" y="102250"/>
                </a:lnTo>
                <a:lnTo>
                  <a:pt x="74468" y="95380"/>
                </a:lnTo>
                <a:lnTo>
                  <a:pt x="75152" y="87935"/>
                </a:lnTo>
                <a:lnTo>
                  <a:pt x="72891" y="75058"/>
                </a:lnTo>
                <a:lnTo>
                  <a:pt x="67059" y="65440"/>
                </a:lnTo>
                <a:lnTo>
                  <a:pt x="63326" y="62372"/>
                </a:lnTo>
                <a:close/>
              </a:path>
              <a:path w="75565" h="126365">
                <a:moveTo>
                  <a:pt x="64896" y="7157"/>
                </a:moveTo>
                <a:lnTo>
                  <a:pt x="29451" y="7157"/>
                </a:lnTo>
                <a:lnTo>
                  <a:pt x="39904" y="8356"/>
                </a:lnTo>
                <a:lnTo>
                  <a:pt x="48049" y="12142"/>
                </a:lnTo>
                <a:lnTo>
                  <a:pt x="53337" y="18804"/>
                </a:lnTo>
                <a:lnTo>
                  <a:pt x="55221" y="28629"/>
                </a:lnTo>
                <a:lnTo>
                  <a:pt x="53480" y="37161"/>
                </a:lnTo>
                <a:lnTo>
                  <a:pt x="48430" y="43967"/>
                </a:lnTo>
                <a:lnTo>
                  <a:pt x="40333" y="48473"/>
                </a:lnTo>
                <a:lnTo>
                  <a:pt x="29451" y="50102"/>
                </a:lnTo>
                <a:lnTo>
                  <a:pt x="59497" y="50102"/>
                </a:lnTo>
                <a:lnTo>
                  <a:pt x="65869" y="43584"/>
                </a:lnTo>
                <a:lnTo>
                  <a:pt x="69945" y="35515"/>
                </a:lnTo>
                <a:lnTo>
                  <a:pt x="71344" y="26584"/>
                </a:lnTo>
                <a:lnTo>
                  <a:pt x="71344" y="16359"/>
                </a:lnTo>
                <a:lnTo>
                  <a:pt x="67535" y="9201"/>
                </a:lnTo>
                <a:lnTo>
                  <a:pt x="64896"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6" name="object 46"/>
          <p:cNvSpPr/>
          <p:nvPr/>
        </p:nvSpPr>
        <p:spPr>
          <a:xfrm>
            <a:off x="10901749" y="6544058"/>
            <a:ext cx="109855" cy="126364"/>
          </a:xfrm>
          <a:custGeom>
            <a:avLst/>
            <a:gdLst/>
            <a:ahLst/>
            <a:cxnLst/>
            <a:rect l="l" t="t" r="r" b="b"/>
            <a:pathLst>
              <a:path w="109854" h="126365">
                <a:moveTo>
                  <a:pt x="78910" y="0"/>
                </a:moveTo>
                <a:lnTo>
                  <a:pt x="33096" y="0"/>
                </a:lnTo>
                <a:lnTo>
                  <a:pt x="15931" y="12781"/>
                </a:lnTo>
                <a:lnTo>
                  <a:pt x="4217" y="33710"/>
                </a:lnTo>
                <a:lnTo>
                  <a:pt x="0" y="61350"/>
                </a:lnTo>
                <a:lnTo>
                  <a:pt x="4062" y="87807"/>
                </a:lnTo>
                <a:lnTo>
                  <a:pt x="15360" y="108130"/>
                </a:lnTo>
                <a:lnTo>
                  <a:pt x="32561" y="121167"/>
                </a:lnTo>
                <a:lnTo>
                  <a:pt x="54333" y="125768"/>
                </a:lnTo>
                <a:lnTo>
                  <a:pt x="75815" y="121550"/>
                </a:lnTo>
                <a:lnTo>
                  <a:pt x="88404" y="112475"/>
                </a:lnTo>
                <a:lnTo>
                  <a:pt x="55221" y="112475"/>
                </a:lnTo>
                <a:lnTo>
                  <a:pt x="38827" y="108210"/>
                </a:lnTo>
                <a:lnTo>
                  <a:pt x="26896" y="96754"/>
                </a:lnTo>
                <a:lnTo>
                  <a:pt x="19607" y="80122"/>
                </a:lnTo>
                <a:lnTo>
                  <a:pt x="17137" y="60327"/>
                </a:lnTo>
                <a:lnTo>
                  <a:pt x="19464" y="40372"/>
                </a:lnTo>
                <a:lnTo>
                  <a:pt x="26516" y="23390"/>
                </a:lnTo>
                <a:lnTo>
                  <a:pt x="38399" y="11583"/>
                </a:lnTo>
                <a:lnTo>
                  <a:pt x="55221" y="7157"/>
                </a:lnTo>
                <a:lnTo>
                  <a:pt x="88220" y="7157"/>
                </a:lnTo>
                <a:lnTo>
                  <a:pt x="78910" y="0"/>
                </a:lnTo>
                <a:close/>
              </a:path>
              <a:path w="109854" h="126365">
                <a:moveTo>
                  <a:pt x="88220" y="7157"/>
                </a:moveTo>
                <a:lnTo>
                  <a:pt x="55221" y="7157"/>
                </a:lnTo>
                <a:lnTo>
                  <a:pt x="72044" y="11710"/>
                </a:lnTo>
                <a:lnTo>
                  <a:pt x="83927" y="23645"/>
                </a:lnTo>
                <a:lnTo>
                  <a:pt x="90979" y="40373"/>
                </a:lnTo>
                <a:lnTo>
                  <a:pt x="93180" y="58282"/>
                </a:lnTo>
                <a:lnTo>
                  <a:pt x="93184" y="60327"/>
                </a:lnTo>
                <a:lnTo>
                  <a:pt x="90836" y="80122"/>
                </a:lnTo>
                <a:lnTo>
                  <a:pt x="83546" y="97010"/>
                </a:lnTo>
                <a:lnTo>
                  <a:pt x="71615" y="108337"/>
                </a:lnTo>
                <a:lnTo>
                  <a:pt x="55221" y="112475"/>
                </a:lnTo>
                <a:lnTo>
                  <a:pt x="88404" y="112475"/>
                </a:lnTo>
                <a:lnTo>
                  <a:pt x="93369" y="108896"/>
                </a:lnTo>
                <a:lnTo>
                  <a:pt x="105211" y="87807"/>
                </a:lnTo>
                <a:lnTo>
                  <a:pt x="109555" y="58282"/>
                </a:lnTo>
                <a:lnTo>
                  <a:pt x="105776" y="32415"/>
                </a:lnTo>
                <a:lnTo>
                  <a:pt x="95035" y="12397"/>
                </a:lnTo>
                <a:lnTo>
                  <a:pt x="88220"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7" name="object 47"/>
          <p:cNvSpPr/>
          <p:nvPr/>
        </p:nvSpPr>
        <p:spPr>
          <a:xfrm>
            <a:off x="11049388" y="6544058"/>
            <a:ext cx="78105" cy="123825"/>
          </a:xfrm>
          <a:custGeom>
            <a:avLst/>
            <a:gdLst/>
            <a:ahLst/>
            <a:cxnLst/>
            <a:rect l="l" t="t" r="r" b="b"/>
            <a:pathLst>
              <a:path w="78104" h="123825">
                <a:moveTo>
                  <a:pt x="55524" y="0"/>
                </a:moveTo>
                <a:lnTo>
                  <a:pt x="0" y="0"/>
                </a:lnTo>
                <a:lnTo>
                  <a:pt x="0" y="123723"/>
                </a:lnTo>
                <a:lnTo>
                  <a:pt x="15233" y="123723"/>
                </a:lnTo>
                <a:lnTo>
                  <a:pt x="15233" y="68508"/>
                </a:lnTo>
                <a:lnTo>
                  <a:pt x="59182" y="68508"/>
                </a:lnTo>
                <a:lnTo>
                  <a:pt x="57715" y="66814"/>
                </a:lnTo>
                <a:lnTo>
                  <a:pt x="51413" y="63395"/>
                </a:lnTo>
                <a:lnTo>
                  <a:pt x="51413" y="62372"/>
                </a:lnTo>
                <a:lnTo>
                  <a:pt x="60232" y="57404"/>
                </a:lnTo>
                <a:lnTo>
                  <a:pt x="61414" y="56237"/>
                </a:lnTo>
                <a:lnTo>
                  <a:pt x="15233" y="56237"/>
                </a:lnTo>
                <a:lnTo>
                  <a:pt x="15233" y="9201"/>
                </a:lnTo>
                <a:lnTo>
                  <a:pt x="18026" y="8179"/>
                </a:lnTo>
                <a:lnTo>
                  <a:pt x="23739" y="7157"/>
                </a:lnTo>
                <a:lnTo>
                  <a:pt x="66342" y="7157"/>
                </a:lnTo>
                <a:lnTo>
                  <a:pt x="64742" y="5112"/>
                </a:lnTo>
                <a:lnTo>
                  <a:pt x="58443" y="1086"/>
                </a:lnTo>
                <a:lnTo>
                  <a:pt x="55524" y="0"/>
                </a:lnTo>
                <a:close/>
              </a:path>
              <a:path w="78104" h="123825">
                <a:moveTo>
                  <a:pt x="59182" y="68508"/>
                </a:moveTo>
                <a:lnTo>
                  <a:pt x="30467" y="68508"/>
                </a:lnTo>
                <a:lnTo>
                  <a:pt x="39284" y="69898"/>
                </a:lnTo>
                <a:lnTo>
                  <a:pt x="45970" y="74259"/>
                </a:lnTo>
                <a:lnTo>
                  <a:pt x="50871" y="81880"/>
                </a:lnTo>
                <a:lnTo>
                  <a:pt x="54333" y="93048"/>
                </a:lnTo>
                <a:lnTo>
                  <a:pt x="56433" y="104311"/>
                </a:lnTo>
                <a:lnTo>
                  <a:pt x="58474" y="113370"/>
                </a:lnTo>
                <a:lnTo>
                  <a:pt x="60349" y="119936"/>
                </a:lnTo>
                <a:lnTo>
                  <a:pt x="61950" y="123723"/>
                </a:lnTo>
                <a:lnTo>
                  <a:pt x="78072" y="123723"/>
                </a:lnTo>
                <a:lnTo>
                  <a:pt x="76459" y="119010"/>
                </a:lnTo>
                <a:lnTo>
                  <a:pt x="74406" y="111325"/>
                </a:lnTo>
                <a:lnTo>
                  <a:pt x="71806" y="101148"/>
                </a:lnTo>
                <a:lnTo>
                  <a:pt x="68551" y="88958"/>
                </a:lnTo>
                <a:lnTo>
                  <a:pt x="66034" y="79787"/>
                </a:lnTo>
                <a:lnTo>
                  <a:pt x="62505" y="72342"/>
                </a:lnTo>
                <a:lnTo>
                  <a:pt x="59182" y="68508"/>
                </a:lnTo>
                <a:close/>
              </a:path>
              <a:path w="78104" h="123825">
                <a:moveTo>
                  <a:pt x="66342" y="7157"/>
                </a:moveTo>
                <a:lnTo>
                  <a:pt x="30467" y="7157"/>
                </a:lnTo>
                <a:lnTo>
                  <a:pt x="42021" y="8547"/>
                </a:lnTo>
                <a:lnTo>
                  <a:pt x="50731" y="12908"/>
                </a:lnTo>
                <a:lnTo>
                  <a:pt x="56227" y="20529"/>
                </a:lnTo>
                <a:lnTo>
                  <a:pt x="58141" y="31697"/>
                </a:lnTo>
                <a:lnTo>
                  <a:pt x="56241" y="41571"/>
                </a:lnTo>
                <a:lnTo>
                  <a:pt x="50842" y="49335"/>
                </a:lnTo>
                <a:lnTo>
                  <a:pt x="42396" y="54416"/>
                </a:lnTo>
                <a:lnTo>
                  <a:pt x="31355" y="56237"/>
                </a:lnTo>
                <a:lnTo>
                  <a:pt x="61414" y="56237"/>
                </a:lnTo>
                <a:lnTo>
                  <a:pt x="67503" y="50230"/>
                </a:lnTo>
                <a:lnTo>
                  <a:pt x="72442" y="40947"/>
                </a:lnTo>
                <a:lnTo>
                  <a:pt x="74263" y="29652"/>
                </a:lnTo>
                <a:lnTo>
                  <a:pt x="73579" y="22367"/>
                </a:lnTo>
                <a:lnTo>
                  <a:pt x="71645" y="15848"/>
                </a:lnTo>
                <a:lnTo>
                  <a:pt x="68640" y="10097"/>
                </a:lnTo>
                <a:lnTo>
                  <a:pt x="66342"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8" name="object 48"/>
          <p:cNvSpPr/>
          <p:nvPr/>
        </p:nvSpPr>
        <p:spPr>
          <a:xfrm>
            <a:off x="11155134" y="6544058"/>
            <a:ext cx="100330" cy="123825"/>
          </a:xfrm>
          <a:custGeom>
            <a:avLst/>
            <a:gdLst/>
            <a:ahLst/>
            <a:cxnLst/>
            <a:rect l="l" t="t" r="r" b="b"/>
            <a:pathLst>
              <a:path w="100329" h="123825">
                <a:moveTo>
                  <a:pt x="60022" y="0"/>
                </a:moveTo>
                <a:lnTo>
                  <a:pt x="39020" y="0"/>
                </a:lnTo>
                <a:lnTo>
                  <a:pt x="0" y="123723"/>
                </a:lnTo>
                <a:lnTo>
                  <a:pt x="15233" y="123723"/>
                </a:lnTo>
                <a:lnTo>
                  <a:pt x="28563" y="83844"/>
                </a:lnTo>
                <a:lnTo>
                  <a:pt x="87137" y="83844"/>
                </a:lnTo>
                <a:lnTo>
                  <a:pt x="82839" y="70553"/>
                </a:lnTo>
                <a:lnTo>
                  <a:pt x="31355" y="70553"/>
                </a:lnTo>
                <a:lnTo>
                  <a:pt x="42781" y="33741"/>
                </a:lnTo>
                <a:lnTo>
                  <a:pt x="45700" y="25562"/>
                </a:lnTo>
                <a:lnTo>
                  <a:pt x="47605" y="17382"/>
                </a:lnTo>
                <a:lnTo>
                  <a:pt x="49509" y="10224"/>
                </a:lnTo>
                <a:lnTo>
                  <a:pt x="63329" y="10224"/>
                </a:lnTo>
                <a:lnTo>
                  <a:pt x="60022" y="0"/>
                </a:lnTo>
                <a:close/>
              </a:path>
              <a:path w="100329" h="123825">
                <a:moveTo>
                  <a:pt x="87137" y="83844"/>
                </a:moveTo>
                <a:lnTo>
                  <a:pt x="70455" y="83844"/>
                </a:lnTo>
                <a:lnTo>
                  <a:pt x="83784" y="123723"/>
                </a:lnTo>
                <a:lnTo>
                  <a:pt x="100034" y="123723"/>
                </a:lnTo>
                <a:lnTo>
                  <a:pt x="87137" y="83844"/>
                </a:lnTo>
                <a:close/>
              </a:path>
              <a:path w="100329" h="123825">
                <a:moveTo>
                  <a:pt x="63329" y="10224"/>
                </a:moveTo>
                <a:lnTo>
                  <a:pt x="49509" y="10224"/>
                </a:lnTo>
                <a:lnTo>
                  <a:pt x="51413" y="17382"/>
                </a:lnTo>
                <a:lnTo>
                  <a:pt x="55221" y="33741"/>
                </a:lnTo>
                <a:lnTo>
                  <a:pt x="67535" y="70553"/>
                </a:lnTo>
                <a:lnTo>
                  <a:pt x="82839" y="70553"/>
                </a:lnTo>
                <a:lnTo>
                  <a:pt x="63329"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49" name="object 49"/>
          <p:cNvSpPr/>
          <p:nvPr/>
        </p:nvSpPr>
        <p:spPr>
          <a:xfrm>
            <a:off x="11307471" y="6553260"/>
            <a:ext cx="0" cy="114935"/>
          </a:xfrm>
          <a:custGeom>
            <a:avLst/>
            <a:gdLst/>
            <a:ahLst/>
            <a:cxnLst/>
            <a:rect l="l" t="t" r="r" b="b"/>
            <a:pathLst>
              <a:path h="114934">
                <a:moveTo>
                  <a:pt x="0" y="0"/>
                </a:moveTo>
                <a:lnTo>
                  <a:pt x="0" y="114521"/>
                </a:lnTo>
              </a:path>
            </a:pathLst>
          </a:custGeom>
          <a:ln w="15233">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50" name="object 50"/>
          <p:cNvSpPr/>
          <p:nvPr/>
        </p:nvSpPr>
        <p:spPr>
          <a:xfrm>
            <a:off x="11262786" y="6548659"/>
            <a:ext cx="89535" cy="0"/>
          </a:xfrm>
          <a:custGeom>
            <a:avLst/>
            <a:gdLst/>
            <a:ahLst/>
            <a:cxnLst/>
            <a:rect l="l" t="t" r="r" b="b"/>
            <a:pathLst>
              <a:path w="89534">
                <a:moveTo>
                  <a:pt x="0" y="0"/>
                </a:moveTo>
                <a:lnTo>
                  <a:pt x="89497" y="0"/>
                </a:lnTo>
              </a:path>
            </a:pathLst>
          </a:custGeom>
          <a:ln w="9201">
            <a:solidFill>
              <a:srgbClr val="FDFDF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51" name="object 51"/>
          <p:cNvSpPr/>
          <p:nvPr/>
        </p:nvSpPr>
        <p:spPr>
          <a:xfrm>
            <a:off x="11371325" y="6544058"/>
            <a:ext cx="109855" cy="126364"/>
          </a:xfrm>
          <a:custGeom>
            <a:avLst/>
            <a:gdLst/>
            <a:ahLst/>
            <a:cxnLst/>
            <a:rect l="l" t="t" r="r" b="b"/>
            <a:pathLst>
              <a:path w="109854" h="126365">
                <a:moveTo>
                  <a:pt x="78068" y="0"/>
                </a:moveTo>
                <a:lnTo>
                  <a:pt x="32305" y="0"/>
                </a:lnTo>
                <a:lnTo>
                  <a:pt x="15471" y="12781"/>
                </a:lnTo>
                <a:lnTo>
                  <a:pt x="4076" y="33710"/>
                </a:lnTo>
                <a:lnTo>
                  <a:pt x="0" y="61350"/>
                </a:lnTo>
                <a:lnTo>
                  <a:pt x="3903" y="87807"/>
                </a:lnTo>
                <a:lnTo>
                  <a:pt x="14852" y="108130"/>
                </a:lnTo>
                <a:lnTo>
                  <a:pt x="31704" y="121167"/>
                </a:lnTo>
                <a:lnTo>
                  <a:pt x="53317" y="125768"/>
                </a:lnTo>
                <a:lnTo>
                  <a:pt x="74958" y="121550"/>
                </a:lnTo>
                <a:lnTo>
                  <a:pt x="87797" y="112475"/>
                </a:lnTo>
                <a:lnTo>
                  <a:pt x="54333" y="112475"/>
                </a:lnTo>
                <a:lnTo>
                  <a:pt x="38294" y="108210"/>
                </a:lnTo>
                <a:lnTo>
                  <a:pt x="26277" y="96754"/>
                </a:lnTo>
                <a:lnTo>
                  <a:pt x="18736" y="80122"/>
                </a:lnTo>
                <a:lnTo>
                  <a:pt x="16122" y="60327"/>
                </a:lnTo>
                <a:lnTo>
                  <a:pt x="18469" y="40372"/>
                </a:lnTo>
                <a:lnTo>
                  <a:pt x="25563" y="23390"/>
                </a:lnTo>
                <a:lnTo>
                  <a:pt x="37490" y="11583"/>
                </a:lnTo>
                <a:lnTo>
                  <a:pt x="54333" y="7157"/>
                </a:lnTo>
                <a:lnTo>
                  <a:pt x="87571" y="7157"/>
                </a:lnTo>
                <a:lnTo>
                  <a:pt x="78068" y="0"/>
                </a:lnTo>
                <a:close/>
              </a:path>
              <a:path w="109854" h="126365">
                <a:moveTo>
                  <a:pt x="87571" y="7157"/>
                </a:moveTo>
                <a:lnTo>
                  <a:pt x="54333" y="7157"/>
                </a:lnTo>
                <a:lnTo>
                  <a:pt x="71240" y="11710"/>
                </a:lnTo>
                <a:lnTo>
                  <a:pt x="83435" y="23645"/>
                </a:lnTo>
                <a:lnTo>
                  <a:pt x="90822" y="40373"/>
                </a:lnTo>
                <a:lnTo>
                  <a:pt x="93305" y="59304"/>
                </a:lnTo>
                <a:lnTo>
                  <a:pt x="90697" y="80122"/>
                </a:lnTo>
                <a:lnTo>
                  <a:pt x="83102" y="97010"/>
                </a:lnTo>
                <a:lnTo>
                  <a:pt x="70866" y="108337"/>
                </a:lnTo>
                <a:lnTo>
                  <a:pt x="54333" y="112475"/>
                </a:lnTo>
                <a:lnTo>
                  <a:pt x="87797" y="112475"/>
                </a:lnTo>
                <a:lnTo>
                  <a:pt x="92861" y="108896"/>
                </a:lnTo>
                <a:lnTo>
                  <a:pt x="105052" y="87807"/>
                </a:lnTo>
                <a:lnTo>
                  <a:pt x="109555" y="58282"/>
                </a:lnTo>
                <a:lnTo>
                  <a:pt x="105617" y="32415"/>
                </a:lnTo>
                <a:lnTo>
                  <a:pt x="94527" y="12397"/>
                </a:lnTo>
                <a:lnTo>
                  <a:pt x="87571"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52" name="object 52"/>
          <p:cNvSpPr/>
          <p:nvPr/>
        </p:nvSpPr>
        <p:spPr>
          <a:xfrm>
            <a:off x="11517948" y="6544058"/>
            <a:ext cx="78740" cy="123825"/>
          </a:xfrm>
          <a:custGeom>
            <a:avLst/>
            <a:gdLst/>
            <a:ahLst/>
            <a:cxnLst/>
            <a:rect l="l" t="t" r="r" b="b"/>
            <a:pathLst>
              <a:path w="78740" h="123825">
                <a:moveTo>
                  <a:pt x="55673" y="0"/>
                </a:moveTo>
                <a:lnTo>
                  <a:pt x="0" y="0"/>
                </a:lnTo>
                <a:lnTo>
                  <a:pt x="0" y="123723"/>
                </a:lnTo>
                <a:lnTo>
                  <a:pt x="16249" y="123723"/>
                </a:lnTo>
                <a:lnTo>
                  <a:pt x="16249" y="68508"/>
                </a:lnTo>
                <a:lnTo>
                  <a:pt x="59542" y="68508"/>
                </a:lnTo>
                <a:lnTo>
                  <a:pt x="57980" y="66814"/>
                </a:lnTo>
                <a:lnTo>
                  <a:pt x="51540" y="63395"/>
                </a:lnTo>
                <a:lnTo>
                  <a:pt x="51540" y="62372"/>
                </a:lnTo>
                <a:lnTo>
                  <a:pt x="60305" y="57404"/>
                </a:lnTo>
                <a:lnTo>
                  <a:pt x="61488" y="56237"/>
                </a:lnTo>
                <a:lnTo>
                  <a:pt x="16249" y="56237"/>
                </a:lnTo>
                <a:lnTo>
                  <a:pt x="16249" y="9201"/>
                </a:lnTo>
                <a:lnTo>
                  <a:pt x="18153" y="8179"/>
                </a:lnTo>
                <a:lnTo>
                  <a:pt x="23866" y="7157"/>
                </a:lnTo>
                <a:lnTo>
                  <a:pt x="66469" y="7157"/>
                </a:lnTo>
                <a:lnTo>
                  <a:pt x="64869" y="5112"/>
                </a:lnTo>
                <a:lnTo>
                  <a:pt x="58566" y="1086"/>
                </a:lnTo>
                <a:lnTo>
                  <a:pt x="55673" y="0"/>
                </a:lnTo>
                <a:close/>
              </a:path>
              <a:path w="78740" h="123825">
                <a:moveTo>
                  <a:pt x="59542" y="68508"/>
                </a:moveTo>
                <a:lnTo>
                  <a:pt x="30467" y="68508"/>
                </a:lnTo>
                <a:lnTo>
                  <a:pt x="39712" y="69898"/>
                </a:lnTo>
                <a:lnTo>
                  <a:pt x="46351" y="74259"/>
                </a:lnTo>
                <a:lnTo>
                  <a:pt x="51014" y="81880"/>
                </a:lnTo>
                <a:lnTo>
                  <a:pt x="54333" y="93048"/>
                </a:lnTo>
                <a:lnTo>
                  <a:pt x="57020" y="104311"/>
                </a:lnTo>
                <a:lnTo>
                  <a:pt x="59363" y="113370"/>
                </a:lnTo>
                <a:lnTo>
                  <a:pt x="61349" y="119936"/>
                </a:lnTo>
                <a:lnTo>
                  <a:pt x="62965" y="123723"/>
                </a:lnTo>
                <a:lnTo>
                  <a:pt x="78199" y="123723"/>
                </a:lnTo>
                <a:lnTo>
                  <a:pt x="76582" y="119010"/>
                </a:lnTo>
                <a:lnTo>
                  <a:pt x="74597" y="111325"/>
                </a:lnTo>
                <a:lnTo>
                  <a:pt x="72254" y="101148"/>
                </a:lnTo>
                <a:lnTo>
                  <a:pt x="69566" y="88958"/>
                </a:lnTo>
                <a:lnTo>
                  <a:pt x="66910" y="79787"/>
                </a:lnTo>
                <a:lnTo>
                  <a:pt x="63076" y="72342"/>
                </a:lnTo>
                <a:lnTo>
                  <a:pt x="59542" y="68508"/>
                </a:lnTo>
                <a:close/>
              </a:path>
              <a:path w="78740" h="123825">
                <a:moveTo>
                  <a:pt x="66469" y="7157"/>
                </a:moveTo>
                <a:lnTo>
                  <a:pt x="31482" y="7157"/>
                </a:lnTo>
                <a:lnTo>
                  <a:pt x="42662" y="8547"/>
                </a:lnTo>
                <a:lnTo>
                  <a:pt x="51413" y="12908"/>
                </a:lnTo>
                <a:lnTo>
                  <a:pt x="57118" y="20529"/>
                </a:lnTo>
                <a:lnTo>
                  <a:pt x="59157" y="31697"/>
                </a:lnTo>
                <a:lnTo>
                  <a:pt x="57243" y="41571"/>
                </a:lnTo>
                <a:lnTo>
                  <a:pt x="51746" y="49335"/>
                </a:lnTo>
                <a:lnTo>
                  <a:pt x="43036" y="54416"/>
                </a:lnTo>
                <a:lnTo>
                  <a:pt x="31482" y="56237"/>
                </a:lnTo>
                <a:lnTo>
                  <a:pt x="61488" y="56237"/>
                </a:lnTo>
                <a:lnTo>
                  <a:pt x="67583" y="50230"/>
                </a:lnTo>
                <a:lnTo>
                  <a:pt x="72552" y="40947"/>
                </a:lnTo>
                <a:lnTo>
                  <a:pt x="74390" y="29652"/>
                </a:lnTo>
                <a:lnTo>
                  <a:pt x="73706" y="22367"/>
                </a:lnTo>
                <a:lnTo>
                  <a:pt x="71772" y="15848"/>
                </a:lnTo>
                <a:lnTo>
                  <a:pt x="68767" y="10097"/>
                </a:lnTo>
                <a:lnTo>
                  <a:pt x="66469"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53" name="object 53"/>
          <p:cNvSpPr/>
          <p:nvPr/>
        </p:nvSpPr>
        <p:spPr>
          <a:xfrm>
            <a:off x="11620565" y="6544058"/>
            <a:ext cx="90170" cy="123825"/>
          </a:xfrm>
          <a:custGeom>
            <a:avLst/>
            <a:gdLst/>
            <a:ahLst/>
            <a:cxnLst/>
            <a:rect l="l" t="t" r="r" b="b"/>
            <a:pathLst>
              <a:path w="90170" h="123825">
                <a:moveTo>
                  <a:pt x="17129" y="0"/>
                </a:moveTo>
                <a:lnTo>
                  <a:pt x="0" y="0"/>
                </a:lnTo>
                <a:lnTo>
                  <a:pt x="35501" y="69530"/>
                </a:lnTo>
                <a:lnTo>
                  <a:pt x="35501" y="123723"/>
                </a:lnTo>
                <a:lnTo>
                  <a:pt x="51751" y="123723"/>
                </a:lnTo>
                <a:lnTo>
                  <a:pt x="51751" y="69530"/>
                </a:lnTo>
                <a:lnTo>
                  <a:pt x="58509" y="57260"/>
                </a:lnTo>
                <a:lnTo>
                  <a:pt x="44134" y="57260"/>
                </a:lnTo>
                <a:lnTo>
                  <a:pt x="41402" y="50661"/>
                </a:lnTo>
                <a:lnTo>
                  <a:pt x="38754" y="44350"/>
                </a:lnTo>
                <a:lnTo>
                  <a:pt x="35940" y="37848"/>
                </a:lnTo>
                <a:lnTo>
                  <a:pt x="32709" y="30675"/>
                </a:lnTo>
                <a:lnTo>
                  <a:pt x="17129" y="0"/>
                </a:lnTo>
                <a:close/>
              </a:path>
              <a:path w="90170" h="123825">
                <a:moveTo>
                  <a:pt x="90049" y="0"/>
                </a:moveTo>
                <a:lnTo>
                  <a:pt x="72950" y="0"/>
                </a:lnTo>
                <a:lnTo>
                  <a:pt x="56448" y="30675"/>
                </a:lnTo>
                <a:lnTo>
                  <a:pt x="53466" y="37992"/>
                </a:lnTo>
                <a:lnTo>
                  <a:pt x="47504" y="51093"/>
                </a:lnTo>
                <a:lnTo>
                  <a:pt x="45022" y="57260"/>
                </a:lnTo>
                <a:lnTo>
                  <a:pt x="58509" y="57260"/>
                </a:lnTo>
                <a:lnTo>
                  <a:pt x="90049" y="0"/>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ＭＳ Ｐゴシック" charset="-128"/>
              <a:cs typeface="+mn-cs"/>
            </a:endParaRPr>
          </a:p>
        </p:txBody>
      </p:sp>
      <p:sp>
        <p:nvSpPr>
          <p:cNvPr id="74" name="object 74"/>
          <p:cNvSpPr txBox="1"/>
          <p:nvPr/>
        </p:nvSpPr>
        <p:spPr>
          <a:xfrm>
            <a:off x="275590" y="6540616"/>
            <a:ext cx="193040" cy="167640"/>
          </a:xfrm>
          <a:prstGeom prst="rect">
            <a:avLst/>
          </a:prstGeom>
        </p:spPr>
        <p:txBody>
          <a:bodyPr vert="horz" wrap="square" lIns="0" tIns="635" rIns="0" bIns="0" rtlCol="0">
            <a:spAutoFit/>
          </a:bodyPr>
          <a:lstStyle/>
          <a:p>
            <a:pPr marL="25400" marR="0" lvl="0" indent="0" algn="l" defTabSz="914400" rtl="0" eaLnBrk="1" fontAlgn="auto" latinLnBrk="0" hangingPunct="1">
              <a:lnSpc>
                <a:spcPct val="100000"/>
              </a:lnSpc>
              <a:spcBef>
                <a:spcPts val="5"/>
              </a:spcBef>
              <a:spcAft>
                <a:spcPts val="0"/>
              </a:spcAft>
              <a:buClrTx/>
              <a:buSzTx/>
              <a:buFontTx/>
              <a:buNone/>
              <a:tabLst/>
              <a:defRPr/>
            </a:pPr>
            <a:fld id="{81D60167-4931-47E6-BA6A-407CBD079E47}" type="slidenum">
              <a:rPr kumimoji="0" sz="1000" b="1" i="0" u="none" strike="noStrike" kern="1200" cap="none" spc="0" normalizeH="0" baseline="0" noProof="0" dirty="0">
                <a:ln>
                  <a:noFill/>
                </a:ln>
                <a:solidFill>
                  <a:srgbClr val="BBBBBD"/>
                </a:solidFill>
                <a:effectLst/>
                <a:uLnTx/>
                <a:uFillTx/>
                <a:latin typeface="Arial"/>
                <a:ea typeface="ＭＳ Ｐゴシック" charset="-128"/>
                <a:cs typeface="Arial"/>
              </a:rPr>
              <a:pPr marL="25400" marR="0" lvl="0" indent="0" algn="l" defTabSz="914400" rtl="0" eaLnBrk="1" fontAlgn="auto" latinLnBrk="0" hangingPunct="1">
                <a:lnSpc>
                  <a:spcPct val="100000"/>
                </a:lnSpc>
                <a:spcBef>
                  <a:spcPts val="5"/>
                </a:spcBef>
                <a:spcAft>
                  <a:spcPts val="0"/>
                </a:spcAft>
                <a:buClrTx/>
                <a:buSzTx/>
                <a:buFontTx/>
                <a:buNone/>
                <a:tabLst/>
                <a:defRPr/>
              </a:pPr>
              <a:t>42</a:t>
            </a:fld>
            <a:endParaRPr kumimoji="0" sz="1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pic>
        <p:nvPicPr>
          <p:cNvPr id="77" name="Picture 76">
            <a:extLst>
              <a:ext uri="{FF2B5EF4-FFF2-40B4-BE49-F238E27FC236}">
                <a16:creationId xmlns:a16="http://schemas.microsoft.com/office/drawing/2014/main" id="{18D1BF81-AD95-445E-AFD0-EAA87260DC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8" y="1047508"/>
            <a:ext cx="12188952" cy="5203271"/>
          </a:xfrm>
          <a:prstGeom prst="rect">
            <a:avLst/>
          </a:prstGeom>
        </p:spPr>
      </p:pic>
      <p:sp>
        <p:nvSpPr>
          <p:cNvPr id="78" name="Rounded Rectangle 33">
            <a:extLst>
              <a:ext uri="{FF2B5EF4-FFF2-40B4-BE49-F238E27FC236}">
                <a16:creationId xmlns:a16="http://schemas.microsoft.com/office/drawing/2014/main" id="{D6BE3E4F-F847-4270-A831-24AA0DF07911}"/>
              </a:ext>
            </a:extLst>
          </p:cNvPr>
          <p:cNvSpPr/>
          <p:nvPr/>
        </p:nvSpPr>
        <p:spPr>
          <a:xfrm>
            <a:off x="2433594" y="3216280"/>
            <a:ext cx="1819140" cy="460603"/>
          </a:xfrm>
          <a:prstGeom prst="roundRect">
            <a:avLst/>
          </a:prstGeom>
          <a:gradFill>
            <a:gsLst>
              <a:gs pos="0">
                <a:schemeClr val="bg1">
                  <a:alpha val="0"/>
                </a:schemeClr>
              </a:gs>
              <a:gs pos="100000">
                <a:srgbClr val="FFFFFF">
                  <a:alpha val="0"/>
                </a:srgbClr>
              </a:gs>
              <a:gs pos="65000">
                <a:schemeClr val="bg1"/>
              </a:gs>
              <a:gs pos="35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Battery Testing</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(out of picture)</a:t>
            </a:r>
          </a:p>
        </p:txBody>
      </p:sp>
      <p:sp>
        <p:nvSpPr>
          <p:cNvPr id="79" name="Rounded Rectangle 33">
            <a:extLst>
              <a:ext uri="{FF2B5EF4-FFF2-40B4-BE49-F238E27FC236}">
                <a16:creationId xmlns:a16="http://schemas.microsoft.com/office/drawing/2014/main" id="{9379870F-9487-40D9-80C1-29E8F7509543}"/>
              </a:ext>
            </a:extLst>
          </p:cNvPr>
          <p:cNvSpPr/>
          <p:nvPr/>
        </p:nvSpPr>
        <p:spPr>
          <a:xfrm>
            <a:off x="417904" y="1424170"/>
            <a:ext cx="1830227" cy="507373"/>
          </a:xfrm>
          <a:prstGeom prst="roundRect">
            <a:avLst/>
          </a:prstGeom>
          <a:gradFill>
            <a:gsLst>
              <a:gs pos="0">
                <a:schemeClr val="bg1">
                  <a:alpha val="0"/>
                </a:schemeClr>
              </a:gs>
              <a:gs pos="100000">
                <a:srgbClr val="FFFFFF">
                  <a:alpha val="0"/>
                </a:srgbClr>
              </a:gs>
              <a:gs pos="65000">
                <a:schemeClr val="bg1"/>
              </a:gs>
              <a:gs pos="35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Wireless</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Charging</a:t>
            </a:r>
            <a:endParaRPr kumimoji="0" lang="en-US" sz="1100" b="0"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endParaRPr>
          </a:p>
        </p:txBody>
      </p:sp>
      <p:sp>
        <p:nvSpPr>
          <p:cNvPr id="80" name="Rounded Rectangle 33">
            <a:extLst>
              <a:ext uri="{FF2B5EF4-FFF2-40B4-BE49-F238E27FC236}">
                <a16:creationId xmlns:a16="http://schemas.microsoft.com/office/drawing/2014/main" id="{E3614B83-7635-4CF9-96A5-1F9E55D190DF}"/>
              </a:ext>
            </a:extLst>
          </p:cNvPr>
          <p:cNvSpPr/>
          <p:nvPr/>
        </p:nvSpPr>
        <p:spPr>
          <a:xfrm>
            <a:off x="4894611" y="1550986"/>
            <a:ext cx="2610297" cy="507373"/>
          </a:xfrm>
          <a:prstGeom prst="roundRect">
            <a:avLst/>
          </a:prstGeom>
          <a:gradFill>
            <a:gsLst>
              <a:gs pos="0">
                <a:schemeClr val="bg1">
                  <a:alpha val="0"/>
                </a:schemeClr>
              </a:gs>
              <a:gs pos="100000">
                <a:srgbClr val="FFFFFF">
                  <a:alpha val="0"/>
                </a:srgbClr>
              </a:gs>
              <a:gs pos="65000">
                <a:schemeClr val="bg1"/>
              </a:gs>
              <a:gs pos="35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High Temperature</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Electrolysis</a:t>
            </a:r>
            <a:endParaRPr kumimoji="0" lang="en-US" sz="1100" b="0"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endParaRPr>
          </a:p>
        </p:txBody>
      </p:sp>
      <p:sp>
        <p:nvSpPr>
          <p:cNvPr id="81" name="Rounded Rectangle 6">
            <a:extLst>
              <a:ext uri="{FF2B5EF4-FFF2-40B4-BE49-F238E27FC236}">
                <a16:creationId xmlns:a16="http://schemas.microsoft.com/office/drawing/2014/main" id="{9C44803A-C01E-49E8-AE5B-37D96DF99E0C}"/>
              </a:ext>
            </a:extLst>
          </p:cNvPr>
          <p:cNvSpPr/>
          <p:nvPr/>
        </p:nvSpPr>
        <p:spPr>
          <a:xfrm>
            <a:off x="1156124" y="5697230"/>
            <a:ext cx="1279150" cy="458587"/>
          </a:xfrm>
          <a:prstGeom prst="roundRect">
            <a:avLst>
              <a:gd name="adj" fmla="val 0"/>
            </a:avLst>
          </a:prstGeom>
          <a:no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Fast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Charging</a:t>
            </a:r>
          </a:p>
        </p:txBody>
      </p:sp>
      <p:sp>
        <p:nvSpPr>
          <p:cNvPr id="82" name="Rounded Rectangle 8">
            <a:extLst>
              <a:ext uri="{FF2B5EF4-FFF2-40B4-BE49-F238E27FC236}">
                <a16:creationId xmlns:a16="http://schemas.microsoft.com/office/drawing/2014/main" id="{5E8F9141-A7BA-4E31-80D5-FD1F2F06E391}"/>
              </a:ext>
            </a:extLst>
          </p:cNvPr>
          <p:cNvSpPr/>
          <p:nvPr/>
        </p:nvSpPr>
        <p:spPr>
          <a:xfrm>
            <a:off x="3194816" y="5671069"/>
            <a:ext cx="3335936" cy="432426"/>
          </a:xfrm>
          <a:prstGeom prst="roundRect">
            <a:avLst>
              <a:gd name="adj" fmla="val 0"/>
            </a:avLst>
          </a:prstGeom>
          <a:no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Thermal Energy Distribution System</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Includes Thermal Energy Storage</a:t>
            </a:r>
          </a:p>
        </p:txBody>
      </p:sp>
      <p:sp>
        <p:nvSpPr>
          <p:cNvPr id="83" name="Rounded Rectangle 9">
            <a:extLst>
              <a:ext uri="{FF2B5EF4-FFF2-40B4-BE49-F238E27FC236}">
                <a16:creationId xmlns:a16="http://schemas.microsoft.com/office/drawing/2014/main" id="{548273CA-8FD0-4505-80E9-EC7F143B5571}"/>
              </a:ext>
            </a:extLst>
          </p:cNvPr>
          <p:cNvSpPr/>
          <p:nvPr/>
        </p:nvSpPr>
        <p:spPr>
          <a:xfrm>
            <a:off x="10032907" y="5671069"/>
            <a:ext cx="1835759" cy="458587"/>
          </a:xfrm>
          <a:prstGeom prst="roundRect">
            <a:avLst>
              <a:gd name="adj" fmla="val 0"/>
            </a:avLst>
          </a:prstGeom>
          <a:no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Distributed Energy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&amp; Microgrid</a:t>
            </a:r>
          </a:p>
        </p:txBody>
      </p:sp>
      <p:sp>
        <p:nvSpPr>
          <p:cNvPr id="84" name="Rounded Rectangle 8">
            <a:extLst>
              <a:ext uri="{FF2B5EF4-FFF2-40B4-BE49-F238E27FC236}">
                <a16:creationId xmlns:a16="http://schemas.microsoft.com/office/drawing/2014/main" id="{BD8F6685-B611-4147-A01D-1FEE29A34780}"/>
              </a:ext>
            </a:extLst>
          </p:cNvPr>
          <p:cNvSpPr/>
          <p:nvPr/>
        </p:nvSpPr>
        <p:spPr>
          <a:xfrm>
            <a:off x="6543241" y="5671069"/>
            <a:ext cx="2612553" cy="589392"/>
          </a:xfrm>
          <a:prstGeom prst="roundRect">
            <a:avLst>
              <a:gd name="adj" fmla="val 0"/>
            </a:avLst>
          </a:prstGeom>
          <a:no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MAGNET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Microreactor Agile Nonnuclear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Experimental Testbed</a:t>
            </a:r>
            <a:endParaRPr kumimoji="0" lang="en-US" sz="1200" b="0"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endParaRPr>
          </a:p>
        </p:txBody>
      </p:sp>
      <p:grpSp>
        <p:nvGrpSpPr>
          <p:cNvPr id="85" name="Group 84">
            <a:extLst>
              <a:ext uri="{FF2B5EF4-FFF2-40B4-BE49-F238E27FC236}">
                <a16:creationId xmlns:a16="http://schemas.microsoft.com/office/drawing/2014/main" id="{D13C5071-E263-47B2-9435-C202810D0FA6}"/>
              </a:ext>
            </a:extLst>
          </p:cNvPr>
          <p:cNvGrpSpPr/>
          <p:nvPr/>
        </p:nvGrpSpPr>
        <p:grpSpPr>
          <a:xfrm>
            <a:off x="1801811" y="4256756"/>
            <a:ext cx="9148976" cy="1317198"/>
            <a:chOff x="1801811" y="4149747"/>
            <a:chExt cx="9148976" cy="1990911"/>
          </a:xfrm>
        </p:grpSpPr>
        <p:cxnSp>
          <p:nvCxnSpPr>
            <p:cNvPr id="86" name="Straight Connector 85">
              <a:extLst>
                <a:ext uri="{FF2B5EF4-FFF2-40B4-BE49-F238E27FC236}">
                  <a16:creationId xmlns:a16="http://schemas.microsoft.com/office/drawing/2014/main" id="{9CFEB289-9585-4623-9212-1A53D1E8B6AE}"/>
                </a:ext>
              </a:extLst>
            </p:cNvPr>
            <p:cNvCxnSpPr>
              <a:cxnSpLocks/>
            </p:cNvCxnSpPr>
            <p:nvPr/>
          </p:nvCxnSpPr>
          <p:spPr>
            <a:xfrm flipH="1" flipV="1">
              <a:off x="1801811" y="4570030"/>
              <a:ext cx="1" cy="1570628"/>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05BD063-0E0E-41B8-8464-D56B64F3709E}"/>
                </a:ext>
              </a:extLst>
            </p:cNvPr>
            <p:cNvCxnSpPr>
              <a:cxnSpLocks/>
            </p:cNvCxnSpPr>
            <p:nvPr/>
          </p:nvCxnSpPr>
          <p:spPr>
            <a:xfrm flipV="1">
              <a:off x="10950787" y="4149747"/>
              <a:ext cx="0" cy="1990911"/>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678831F-9749-4509-B32A-D92CE3F5F7B4}"/>
                </a:ext>
              </a:extLst>
            </p:cNvPr>
            <p:cNvCxnSpPr>
              <a:cxnSpLocks/>
            </p:cNvCxnSpPr>
            <p:nvPr/>
          </p:nvCxnSpPr>
          <p:spPr>
            <a:xfrm flipV="1">
              <a:off x="4862784" y="4195459"/>
              <a:ext cx="0" cy="1945199"/>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5229472-145E-4B25-9E13-A039EB333BDB}"/>
                </a:ext>
              </a:extLst>
            </p:cNvPr>
            <p:cNvCxnSpPr>
              <a:cxnSpLocks/>
            </p:cNvCxnSpPr>
            <p:nvPr/>
          </p:nvCxnSpPr>
          <p:spPr>
            <a:xfrm flipH="1" flipV="1">
              <a:off x="7834908" y="4881526"/>
              <a:ext cx="1" cy="1259132"/>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90" name="Straight Connector 89">
            <a:extLst>
              <a:ext uri="{FF2B5EF4-FFF2-40B4-BE49-F238E27FC236}">
                <a16:creationId xmlns:a16="http://schemas.microsoft.com/office/drawing/2014/main" id="{AB3AE0E9-370A-441F-8ED4-41565297BDE8}"/>
              </a:ext>
            </a:extLst>
          </p:cNvPr>
          <p:cNvCxnSpPr>
            <a:cxnSpLocks/>
          </p:cNvCxnSpPr>
          <p:nvPr/>
        </p:nvCxnSpPr>
        <p:spPr>
          <a:xfrm flipH="1">
            <a:off x="6904709" y="1890266"/>
            <a:ext cx="13125" cy="671570"/>
          </a:xfrm>
          <a:prstGeom prst="line">
            <a:avLst/>
          </a:prstGeom>
          <a:ln w="63500">
            <a:solidFill>
              <a:schemeClr val="accent2"/>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8F6979-E4EB-4FDD-9040-476A3CEABF67}"/>
              </a:ext>
            </a:extLst>
          </p:cNvPr>
          <p:cNvCxnSpPr>
            <a:cxnSpLocks/>
          </p:cNvCxnSpPr>
          <p:nvPr/>
        </p:nvCxnSpPr>
        <p:spPr>
          <a:xfrm>
            <a:off x="1926663" y="1866991"/>
            <a:ext cx="8958" cy="694845"/>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2" name="Rounded Rectangle 33">
            <a:extLst>
              <a:ext uri="{FF2B5EF4-FFF2-40B4-BE49-F238E27FC236}">
                <a16:creationId xmlns:a16="http://schemas.microsoft.com/office/drawing/2014/main" id="{83828C25-A48E-44F3-8EA2-75BD9469BD4B}"/>
              </a:ext>
            </a:extLst>
          </p:cNvPr>
          <p:cNvSpPr/>
          <p:nvPr/>
        </p:nvSpPr>
        <p:spPr>
          <a:xfrm>
            <a:off x="2602700" y="1464359"/>
            <a:ext cx="2472482" cy="666565"/>
          </a:xfrm>
          <a:prstGeom prst="roundRect">
            <a:avLst/>
          </a:prstGeom>
          <a:gradFill>
            <a:gsLst>
              <a:gs pos="0">
                <a:schemeClr val="bg1">
                  <a:alpha val="0"/>
                </a:schemeClr>
              </a:gs>
              <a:gs pos="100000">
                <a:srgbClr val="FFFFFF">
                  <a:alpha val="0"/>
                </a:srgbClr>
              </a:gs>
              <a:gs pos="65000">
                <a:schemeClr val="bg1"/>
              </a:gs>
              <a:gs pos="35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Human Systems Simulation Lab</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(out of picture)</a:t>
            </a:r>
          </a:p>
        </p:txBody>
      </p:sp>
      <p:sp>
        <p:nvSpPr>
          <p:cNvPr id="93" name="Rounded Rectangle 33">
            <a:extLst>
              <a:ext uri="{FF2B5EF4-FFF2-40B4-BE49-F238E27FC236}">
                <a16:creationId xmlns:a16="http://schemas.microsoft.com/office/drawing/2014/main" id="{E37AC577-7DED-4AF5-936C-F6FF77D6F7D8}"/>
              </a:ext>
            </a:extLst>
          </p:cNvPr>
          <p:cNvSpPr/>
          <p:nvPr/>
        </p:nvSpPr>
        <p:spPr>
          <a:xfrm>
            <a:off x="8528790" y="1472530"/>
            <a:ext cx="3572947" cy="304764"/>
          </a:xfrm>
          <a:prstGeom prst="roundRect">
            <a:avLst/>
          </a:prstGeom>
          <a:gradFill>
            <a:gsLst>
              <a:gs pos="0">
                <a:schemeClr val="bg1">
                  <a:alpha val="56000"/>
                </a:schemeClr>
              </a:gs>
              <a:gs pos="100000">
                <a:srgbClr val="FFFFFF">
                  <a:alpha val="0"/>
                </a:srgbClr>
              </a:gs>
              <a:gs pos="96000">
                <a:schemeClr val="bg1">
                  <a:alpha val="71000"/>
                </a:schemeClr>
              </a:gs>
              <a:gs pos="6000">
                <a:schemeClr val="bg1">
                  <a:alpha val="79000"/>
                </a:schemeClr>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Digital, Real-Time Grid Simulation</a:t>
            </a:r>
          </a:p>
        </p:txBody>
      </p:sp>
      <p:cxnSp>
        <p:nvCxnSpPr>
          <p:cNvPr id="94" name="Straight Connector 93">
            <a:extLst>
              <a:ext uri="{FF2B5EF4-FFF2-40B4-BE49-F238E27FC236}">
                <a16:creationId xmlns:a16="http://schemas.microsoft.com/office/drawing/2014/main" id="{FB11F102-4166-46AA-9981-1359D14789B3}"/>
              </a:ext>
            </a:extLst>
          </p:cNvPr>
          <p:cNvCxnSpPr>
            <a:cxnSpLocks/>
          </p:cNvCxnSpPr>
          <p:nvPr/>
        </p:nvCxnSpPr>
        <p:spPr>
          <a:xfrm flipH="1">
            <a:off x="9545684" y="1845653"/>
            <a:ext cx="13157" cy="559642"/>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 name="Rounded Rectangle 33">
            <a:extLst>
              <a:ext uri="{FF2B5EF4-FFF2-40B4-BE49-F238E27FC236}">
                <a16:creationId xmlns:a16="http://schemas.microsoft.com/office/drawing/2014/main" id="{8BFF8E41-4BA9-40C1-AAD7-19B91CF59E7B}"/>
              </a:ext>
            </a:extLst>
          </p:cNvPr>
          <p:cNvSpPr/>
          <p:nvPr/>
        </p:nvSpPr>
        <p:spPr>
          <a:xfrm>
            <a:off x="7377724" y="1138360"/>
            <a:ext cx="2206063" cy="304764"/>
          </a:xfrm>
          <a:prstGeom prst="roundRect">
            <a:avLst/>
          </a:prstGeom>
          <a:gradFill>
            <a:gsLst>
              <a:gs pos="0">
                <a:schemeClr val="bg1">
                  <a:alpha val="0"/>
                </a:schemeClr>
              </a:gs>
              <a:gs pos="100000">
                <a:srgbClr val="FFFFFF">
                  <a:alpha val="0"/>
                </a:srgbClr>
              </a:gs>
              <a:gs pos="86000">
                <a:schemeClr val="bg1"/>
              </a:gs>
              <a:gs pos="16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Power Emulation</a:t>
            </a:r>
          </a:p>
        </p:txBody>
      </p:sp>
      <p:cxnSp>
        <p:nvCxnSpPr>
          <p:cNvPr id="96" name="Straight Connector 95">
            <a:extLst>
              <a:ext uri="{FF2B5EF4-FFF2-40B4-BE49-F238E27FC236}">
                <a16:creationId xmlns:a16="http://schemas.microsoft.com/office/drawing/2014/main" id="{4D23468B-FC5F-4047-92D1-8068717249AF}"/>
              </a:ext>
            </a:extLst>
          </p:cNvPr>
          <p:cNvCxnSpPr>
            <a:cxnSpLocks/>
          </p:cNvCxnSpPr>
          <p:nvPr/>
        </p:nvCxnSpPr>
        <p:spPr>
          <a:xfrm>
            <a:off x="8236385" y="1515629"/>
            <a:ext cx="0" cy="609845"/>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7" name="Rounded Rectangle 15">
            <a:extLst>
              <a:ext uri="{FF2B5EF4-FFF2-40B4-BE49-F238E27FC236}">
                <a16:creationId xmlns:a16="http://schemas.microsoft.com/office/drawing/2014/main" id="{E5430920-C396-46F4-95D6-1C48C8FF045F}"/>
              </a:ext>
            </a:extLst>
          </p:cNvPr>
          <p:cNvSpPr/>
          <p:nvPr/>
        </p:nvSpPr>
        <p:spPr>
          <a:xfrm>
            <a:off x="2500387" y="2800019"/>
            <a:ext cx="1752347" cy="340519"/>
          </a:xfrm>
          <a:prstGeom prst="roundRect">
            <a:avLst/>
          </a:prstGeom>
          <a:solidFill>
            <a:schemeClr val="accent1">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Energy Storage</a:t>
            </a:r>
          </a:p>
        </p:txBody>
      </p:sp>
      <p:sp>
        <p:nvSpPr>
          <p:cNvPr id="98" name="Rounded Rectangle 15">
            <a:extLst>
              <a:ext uri="{FF2B5EF4-FFF2-40B4-BE49-F238E27FC236}">
                <a16:creationId xmlns:a16="http://schemas.microsoft.com/office/drawing/2014/main" id="{E2A63B95-423E-48D6-BFF7-1AF52EB15A8A}"/>
              </a:ext>
            </a:extLst>
          </p:cNvPr>
          <p:cNvSpPr/>
          <p:nvPr/>
        </p:nvSpPr>
        <p:spPr>
          <a:xfrm>
            <a:off x="417904" y="1067246"/>
            <a:ext cx="1830227" cy="340519"/>
          </a:xfrm>
          <a:prstGeom prst="roundRect">
            <a:avLst/>
          </a:prstGeom>
          <a:solidFill>
            <a:schemeClr val="accent1">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Vehicles</a:t>
            </a:r>
          </a:p>
        </p:txBody>
      </p:sp>
      <p:sp>
        <p:nvSpPr>
          <p:cNvPr id="99" name="Rounded Rectangle 15">
            <a:extLst>
              <a:ext uri="{FF2B5EF4-FFF2-40B4-BE49-F238E27FC236}">
                <a16:creationId xmlns:a16="http://schemas.microsoft.com/office/drawing/2014/main" id="{8B6C92EE-D8D5-4CFE-974C-21E20F75B17B}"/>
              </a:ext>
            </a:extLst>
          </p:cNvPr>
          <p:cNvSpPr/>
          <p:nvPr/>
        </p:nvSpPr>
        <p:spPr>
          <a:xfrm>
            <a:off x="5258746" y="1067246"/>
            <a:ext cx="1901392" cy="340519"/>
          </a:xfrm>
          <a:prstGeom prst="roundRect">
            <a:avLst/>
          </a:prstGeom>
          <a:solidFill>
            <a:schemeClr val="accent2">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Hydrogen</a:t>
            </a:r>
          </a:p>
        </p:txBody>
      </p:sp>
      <p:sp>
        <p:nvSpPr>
          <p:cNvPr id="100" name="Rounded Rectangle 15">
            <a:extLst>
              <a:ext uri="{FF2B5EF4-FFF2-40B4-BE49-F238E27FC236}">
                <a16:creationId xmlns:a16="http://schemas.microsoft.com/office/drawing/2014/main" id="{41AB65BE-86F0-4379-9B25-8636DF3D3F1F}"/>
              </a:ext>
            </a:extLst>
          </p:cNvPr>
          <p:cNvSpPr/>
          <p:nvPr/>
        </p:nvSpPr>
        <p:spPr>
          <a:xfrm>
            <a:off x="2699675" y="1067246"/>
            <a:ext cx="2225769" cy="340519"/>
          </a:xfrm>
          <a:prstGeom prst="roundRect">
            <a:avLst/>
          </a:prstGeom>
          <a:solidFill>
            <a:schemeClr val="accent1">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Power Plant Operations</a:t>
            </a:r>
          </a:p>
        </p:txBody>
      </p:sp>
      <p:sp>
        <p:nvSpPr>
          <p:cNvPr id="101" name="Rounded Rectangle 15">
            <a:extLst>
              <a:ext uri="{FF2B5EF4-FFF2-40B4-BE49-F238E27FC236}">
                <a16:creationId xmlns:a16="http://schemas.microsoft.com/office/drawing/2014/main" id="{CD71F941-8BA2-4B5C-900E-275D5240E631}"/>
              </a:ext>
            </a:extLst>
          </p:cNvPr>
          <p:cNvSpPr/>
          <p:nvPr/>
        </p:nvSpPr>
        <p:spPr>
          <a:xfrm>
            <a:off x="9631911" y="1067246"/>
            <a:ext cx="1539564" cy="340519"/>
          </a:xfrm>
          <a:prstGeom prst="roundRect">
            <a:avLst/>
          </a:prstGeom>
          <a:solidFill>
            <a:schemeClr val="accent1">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Power Systems</a:t>
            </a:r>
          </a:p>
        </p:txBody>
      </p:sp>
      <p:sp>
        <p:nvSpPr>
          <p:cNvPr id="102" name="Title 35">
            <a:extLst>
              <a:ext uri="{FF2B5EF4-FFF2-40B4-BE49-F238E27FC236}">
                <a16:creationId xmlns:a16="http://schemas.microsoft.com/office/drawing/2014/main" id="{546DB72E-DBEB-4870-B299-9834C9E532F7}"/>
              </a:ext>
            </a:extLst>
          </p:cNvPr>
          <p:cNvSpPr>
            <a:spLocks noGrp="1"/>
          </p:cNvSpPr>
          <p:nvPr>
            <p:ph type="title"/>
          </p:nvPr>
        </p:nvSpPr>
        <p:spPr>
          <a:xfrm>
            <a:off x="938150" y="556689"/>
            <a:ext cx="11225812" cy="1005229"/>
          </a:xfrm>
        </p:spPr>
        <p:txBody>
          <a:bodyPr/>
          <a:lstStyle/>
          <a:p>
            <a:r>
              <a:rPr lang="en-US" sz="3200" i="0">
                <a:solidFill>
                  <a:schemeClr val="tx2"/>
                </a:solidFill>
                <a:latin typeface="+mn-lt"/>
              </a:rPr>
              <a:t>Integrating systems for the nation’s net-zero future</a:t>
            </a:r>
          </a:p>
        </p:txBody>
      </p:sp>
    </p:spTree>
    <p:extLst>
      <p:ext uri="{BB962C8B-B14F-4D97-AF65-F5344CB8AC3E}">
        <p14:creationId xmlns:p14="http://schemas.microsoft.com/office/powerpoint/2010/main" val="32464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565E-A9D7-455C-9D28-EA05C36618CF}"/>
              </a:ext>
            </a:extLst>
          </p:cNvPr>
          <p:cNvSpPr>
            <a:spLocks noGrp="1"/>
          </p:cNvSpPr>
          <p:nvPr>
            <p:ph type="title"/>
          </p:nvPr>
        </p:nvSpPr>
        <p:spPr>
          <a:xfrm>
            <a:off x="938152" y="604181"/>
            <a:ext cx="10415648" cy="438898"/>
          </a:xfrm>
        </p:spPr>
        <p:txBody>
          <a:bodyPr>
            <a:normAutofit/>
          </a:bodyPr>
          <a:lstStyle/>
          <a:p>
            <a:r>
              <a:rPr lang="en-US" sz="2800" dirty="0"/>
              <a:t>Tri-Lab Demonstration of Integrated Energy Systems</a:t>
            </a:r>
          </a:p>
        </p:txBody>
      </p:sp>
      <p:grpSp>
        <p:nvGrpSpPr>
          <p:cNvPr id="19" name="Group 18">
            <a:extLst>
              <a:ext uri="{FF2B5EF4-FFF2-40B4-BE49-F238E27FC236}">
                <a16:creationId xmlns:a16="http://schemas.microsoft.com/office/drawing/2014/main" id="{50AD4AB5-E249-8D47-9817-C68BA3E52AE4}"/>
              </a:ext>
            </a:extLst>
          </p:cNvPr>
          <p:cNvGrpSpPr/>
          <p:nvPr/>
        </p:nvGrpSpPr>
        <p:grpSpPr>
          <a:xfrm>
            <a:off x="1368233" y="1270769"/>
            <a:ext cx="10176929" cy="5311421"/>
            <a:chOff x="-130629" y="979726"/>
            <a:chExt cx="12235926" cy="5794463"/>
          </a:xfrm>
        </p:grpSpPr>
        <p:pic>
          <p:nvPicPr>
            <p:cNvPr id="12" name="Picture 11">
              <a:extLst>
                <a:ext uri="{FF2B5EF4-FFF2-40B4-BE49-F238E27FC236}">
                  <a16:creationId xmlns:a16="http://schemas.microsoft.com/office/drawing/2014/main" id="{42F7447F-9206-4ED5-A056-0062EB018A0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861285" y="4001644"/>
              <a:ext cx="4620909" cy="2772545"/>
            </a:xfrm>
            <a:prstGeom prst="ellipse">
              <a:avLst/>
            </a:prstGeom>
            <a:ln>
              <a:noFill/>
            </a:ln>
            <a:effectLst>
              <a:softEdge rad="112500"/>
            </a:effectLst>
          </p:spPr>
        </p:pic>
        <p:pic>
          <p:nvPicPr>
            <p:cNvPr id="6" name="Picture 3">
              <a:extLst>
                <a:ext uri="{FF2B5EF4-FFF2-40B4-BE49-F238E27FC236}">
                  <a16:creationId xmlns:a16="http://schemas.microsoft.com/office/drawing/2014/main" id="{8E50A2B7-3C5B-4E87-A42A-248126ACF8D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70275" y="979726"/>
              <a:ext cx="4602928" cy="22947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mohamu\Downloads\P-8534-12.JPG">
              <a:extLst>
                <a:ext uri="{FF2B5EF4-FFF2-40B4-BE49-F238E27FC236}">
                  <a16:creationId xmlns:a16="http://schemas.microsoft.com/office/drawing/2014/main" id="{A1E2B144-BCB0-4BE7-A7E0-B002132E72E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0629" y="2179959"/>
              <a:ext cx="4074439" cy="26501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C167E0B-052B-4BC8-9042-B21D5652BD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98838" y="2179959"/>
              <a:ext cx="4006459" cy="2613340"/>
            </a:xfrm>
            <a:prstGeom prst="ellipse">
              <a:avLst/>
            </a:prstGeom>
            <a:ln>
              <a:noFill/>
            </a:ln>
            <a:effectLst>
              <a:softEdge rad="112500"/>
            </a:effectLst>
          </p:spPr>
        </p:pic>
        <p:sp>
          <p:nvSpPr>
            <p:cNvPr id="9" name="Left-Up Arrow 6">
              <a:extLst>
                <a:ext uri="{FF2B5EF4-FFF2-40B4-BE49-F238E27FC236}">
                  <a16:creationId xmlns:a16="http://schemas.microsoft.com/office/drawing/2014/main" id="{03DC0364-E215-4EE4-973C-F370C67EE331}"/>
                </a:ext>
              </a:extLst>
            </p:cNvPr>
            <p:cNvSpPr/>
            <p:nvPr/>
          </p:nvSpPr>
          <p:spPr bwMode="auto">
            <a:xfrm flipH="1" flipV="1">
              <a:off x="1819305" y="1566619"/>
              <a:ext cx="2068331" cy="599413"/>
            </a:xfrm>
            <a:prstGeom prst="lef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ＭＳ Ｐゴシック" charset="-128"/>
                <a:cs typeface="+mn-cs"/>
              </a:endParaRPr>
            </a:p>
          </p:txBody>
        </p:sp>
        <p:sp>
          <p:nvSpPr>
            <p:cNvPr id="10" name="Left-Up Arrow 14">
              <a:extLst>
                <a:ext uri="{FF2B5EF4-FFF2-40B4-BE49-F238E27FC236}">
                  <a16:creationId xmlns:a16="http://schemas.microsoft.com/office/drawing/2014/main" id="{EC7459EF-F72C-40A9-9582-5B484D4CF25A}"/>
                </a:ext>
              </a:extLst>
            </p:cNvPr>
            <p:cNvSpPr/>
            <p:nvPr/>
          </p:nvSpPr>
          <p:spPr bwMode="auto">
            <a:xfrm flipV="1">
              <a:off x="8441432" y="1706936"/>
              <a:ext cx="2068331" cy="599413"/>
            </a:xfrm>
            <a:prstGeom prst="lef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ＭＳ Ｐゴシック" charset="-128"/>
                <a:cs typeface="+mn-cs"/>
              </a:endParaRPr>
            </a:p>
          </p:txBody>
        </p:sp>
        <p:sp>
          <p:nvSpPr>
            <p:cNvPr id="11" name="Left-Right Arrow 8">
              <a:extLst>
                <a:ext uri="{FF2B5EF4-FFF2-40B4-BE49-F238E27FC236}">
                  <a16:creationId xmlns:a16="http://schemas.microsoft.com/office/drawing/2014/main" id="{3ACD34CE-4A5E-4327-8900-FAA12A7796EA}"/>
                </a:ext>
              </a:extLst>
            </p:cNvPr>
            <p:cNvSpPr/>
            <p:nvPr/>
          </p:nvSpPr>
          <p:spPr bwMode="auto">
            <a:xfrm rot="16200000">
              <a:off x="5725374" y="3494454"/>
              <a:ext cx="892731" cy="347959"/>
            </a:xfrm>
            <a:prstGeom prst="lef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ＭＳ Ｐゴシック" charset="-128"/>
                <a:cs typeface="+mn-cs"/>
              </a:endParaRPr>
            </a:p>
          </p:txBody>
        </p:sp>
        <p:sp>
          <p:nvSpPr>
            <p:cNvPr id="13" name="Left-Up Arrow 6">
              <a:extLst>
                <a:ext uri="{FF2B5EF4-FFF2-40B4-BE49-F238E27FC236}">
                  <a16:creationId xmlns:a16="http://schemas.microsoft.com/office/drawing/2014/main" id="{0495DCCB-120E-41EE-B173-2B688E0435E1}"/>
                </a:ext>
              </a:extLst>
            </p:cNvPr>
            <p:cNvSpPr/>
            <p:nvPr/>
          </p:nvSpPr>
          <p:spPr bwMode="auto">
            <a:xfrm flipH="1">
              <a:off x="1819304" y="4830062"/>
              <a:ext cx="2124506" cy="599413"/>
            </a:xfrm>
            <a:prstGeom prst="lef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ＭＳ Ｐゴシック" charset="-128"/>
                <a:cs typeface="+mn-cs"/>
              </a:endParaRPr>
            </a:p>
          </p:txBody>
        </p:sp>
        <p:sp>
          <p:nvSpPr>
            <p:cNvPr id="14" name="Left-Up Arrow 14">
              <a:extLst>
                <a:ext uri="{FF2B5EF4-FFF2-40B4-BE49-F238E27FC236}">
                  <a16:creationId xmlns:a16="http://schemas.microsoft.com/office/drawing/2014/main" id="{A648CD11-0707-4BC5-9743-D7DE5A96AA78}"/>
                </a:ext>
              </a:extLst>
            </p:cNvPr>
            <p:cNvSpPr/>
            <p:nvPr/>
          </p:nvSpPr>
          <p:spPr bwMode="auto">
            <a:xfrm>
              <a:off x="8441432" y="4830062"/>
              <a:ext cx="2068331" cy="599413"/>
            </a:xfrm>
            <a:prstGeom prst="leftUp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ＭＳ Ｐゴシック" charset="-128"/>
                <a:cs typeface="+mn-cs"/>
              </a:endParaRPr>
            </a:p>
          </p:txBody>
        </p:sp>
      </p:grpSp>
      <p:sp>
        <p:nvSpPr>
          <p:cNvPr id="15" name="TextBox 14">
            <a:extLst>
              <a:ext uri="{FF2B5EF4-FFF2-40B4-BE49-F238E27FC236}">
                <a16:creationId xmlns:a16="http://schemas.microsoft.com/office/drawing/2014/main" id="{B7B81DB0-18CE-4226-8679-478FFC0735AE}"/>
              </a:ext>
            </a:extLst>
          </p:cNvPr>
          <p:cNvSpPr txBox="1"/>
          <p:nvPr/>
        </p:nvSpPr>
        <p:spPr>
          <a:xfrm>
            <a:off x="1697060" y="4565499"/>
            <a:ext cx="14878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Power Hardware and Grid-in-the-Loop</a:t>
            </a:r>
          </a:p>
        </p:txBody>
      </p:sp>
      <p:sp>
        <p:nvSpPr>
          <p:cNvPr id="16" name="TextBox 15">
            <a:extLst>
              <a:ext uri="{FF2B5EF4-FFF2-40B4-BE49-F238E27FC236}">
                <a16:creationId xmlns:a16="http://schemas.microsoft.com/office/drawing/2014/main" id="{69D5ABDC-EDB6-4AB1-A244-581939D6CBA2}"/>
              </a:ext>
            </a:extLst>
          </p:cNvPr>
          <p:cNvSpPr txBox="1"/>
          <p:nvPr/>
        </p:nvSpPr>
        <p:spPr>
          <a:xfrm>
            <a:off x="7802816" y="1333560"/>
            <a:ext cx="20762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546A">
                    <a:lumMod val="75000"/>
                  </a:srgbClr>
                </a:solidFill>
                <a:effectLst/>
                <a:uLnTx/>
                <a:uFillTx/>
                <a:latin typeface="Arial" panose="020B0604020202020204"/>
                <a:ea typeface="ＭＳ Ｐゴシック" charset="-128"/>
                <a:cs typeface="+mn-cs"/>
              </a:rPr>
              <a:t>Human-in-the-Loop</a:t>
            </a:r>
            <a:endParaRPr kumimoji="0" lang="en-US" sz="1800" b="1" i="0" u="none" strike="noStrike" kern="1200" cap="none" spc="0" normalizeH="0" baseline="0" noProof="0" dirty="0">
              <a:ln>
                <a:noFill/>
              </a:ln>
              <a:solidFill>
                <a:srgbClr val="44546A">
                  <a:lumMod val="75000"/>
                </a:srgbClr>
              </a:solidFill>
              <a:effectLst/>
              <a:uLnTx/>
              <a:uFillTx/>
              <a:latin typeface="Arial" panose="020B0604020202020204"/>
              <a:ea typeface="ＭＳ Ｐゴシック" charset="-128"/>
              <a:cs typeface="+mn-cs"/>
            </a:endParaRPr>
          </a:p>
        </p:txBody>
      </p:sp>
      <p:sp>
        <p:nvSpPr>
          <p:cNvPr id="17" name="TextBox 16">
            <a:extLst>
              <a:ext uri="{FF2B5EF4-FFF2-40B4-BE49-F238E27FC236}">
                <a16:creationId xmlns:a16="http://schemas.microsoft.com/office/drawing/2014/main" id="{2BC27E74-3583-43A4-9E4A-5A512E9CB973}"/>
              </a:ext>
            </a:extLst>
          </p:cNvPr>
          <p:cNvSpPr txBox="1"/>
          <p:nvPr/>
        </p:nvSpPr>
        <p:spPr>
          <a:xfrm>
            <a:off x="3062640" y="5935859"/>
            <a:ext cx="2743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Thermal Energy Generation and Transport</a:t>
            </a:r>
          </a:p>
        </p:txBody>
      </p:sp>
      <p:sp>
        <p:nvSpPr>
          <p:cNvPr id="18" name="TextBox 17">
            <a:extLst>
              <a:ext uri="{FF2B5EF4-FFF2-40B4-BE49-F238E27FC236}">
                <a16:creationId xmlns:a16="http://schemas.microsoft.com/office/drawing/2014/main" id="{5727B1D4-E204-4ADD-9B3C-3FFC35F1DEC1}"/>
              </a:ext>
            </a:extLst>
          </p:cNvPr>
          <p:cNvSpPr txBox="1"/>
          <p:nvPr/>
        </p:nvSpPr>
        <p:spPr>
          <a:xfrm>
            <a:off x="10787356" y="4413133"/>
            <a:ext cx="120278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Hydrogen and other Flexible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Industrial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Processes</a:t>
            </a:r>
          </a:p>
        </p:txBody>
      </p:sp>
      <p:grpSp>
        <p:nvGrpSpPr>
          <p:cNvPr id="3" name="Group 2">
            <a:extLst>
              <a:ext uri="{FF2B5EF4-FFF2-40B4-BE49-F238E27FC236}">
                <a16:creationId xmlns:a16="http://schemas.microsoft.com/office/drawing/2014/main" id="{20CC45AA-B517-8541-9266-74E2D02BB6C0}"/>
              </a:ext>
            </a:extLst>
          </p:cNvPr>
          <p:cNvGrpSpPr/>
          <p:nvPr/>
        </p:nvGrpSpPr>
        <p:grpSpPr>
          <a:xfrm>
            <a:off x="418889" y="2883255"/>
            <a:ext cx="1183674" cy="1493954"/>
            <a:chOff x="127576" y="2705230"/>
            <a:chExt cx="1183674" cy="1493954"/>
          </a:xfrm>
        </p:grpSpPr>
        <p:sp>
          <p:nvSpPr>
            <p:cNvPr id="34" name="Arrow: Left-Right-Up 50">
              <a:extLst>
                <a:ext uri="{FF2B5EF4-FFF2-40B4-BE49-F238E27FC236}">
                  <a16:creationId xmlns:a16="http://schemas.microsoft.com/office/drawing/2014/main" id="{4FBFF573-2E7D-304A-9327-D72654B1A4F3}"/>
                </a:ext>
              </a:extLst>
            </p:cNvPr>
            <p:cNvSpPr/>
            <p:nvPr/>
          </p:nvSpPr>
          <p:spPr>
            <a:xfrm rot="5400000">
              <a:off x="483109" y="3045267"/>
              <a:ext cx="849849" cy="806432"/>
            </a:xfrm>
            <a:prstGeom prst="leftRightUpArrow">
              <a:avLst>
                <a:gd name="adj1" fmla="val 18264"/>
                <a:gd name="adj2" fmla="val 12971"/>
                <a:gd name="adj3" fmla="val 207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F0E2E4B-5917-7040-91BE-C645F07B570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7302" y="3873407"/>
              <a:ext cx="806431" cy="325777"/>
            </a:xfrm>
            <a:prstGeom prst="rect">
              <a:avLst/>
            </a:prstGeom>
          </p:spPr>
        </p:pic>
        <p:pic>
          <p:nvPicPr>
            <p:cNvPr id="25" name="Picture 24">
              <a:extLst>
                <a:ext uri="{FF2B5EF4-FFF2-40B4-BE49-F238E27FC236}">
                  <a16:creationId xmlns:a16="http://schemas.microsoft.com/office/drawing/2014/main" id="{2F5E5D5D-CAC4-B741-9207-7C0569B758A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27576" y="2705230"/>
              <a:ext cx="890659" cy="364522"/>
            </a:xfrm>
            <a:prstGeom prst="rect">
              <a:avLst/>
            </a:prstGeom>
          </p:spPr>
        </p:pic>
      </p:grpSp>
      <p:pic>
        <p:nvPicPr>
          <p:cNvPr id="23" name="Picture 22">
            <a:extLst>
              <a:ext uri="{FF2B5EF4-FFF2-40B4-BE49-F238E27FC236}">
                <a16:creationId xmlns:a16="http://schemas.microsoft.com/office/drawing/2014/main" id="{9AF7668A-7175-5C43-91D8-98D5478795E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91065" y="1828714"/>
            <a:ext cx="1068086" cy="312334"/>
          </a:xfrm>
          <a:prstGeom prst="rect">
            <a:avLst/>
          </a:prstGeom>
        </p:spPr>
      </p:pic>
      <p:pic>
        <p:nvPicPr>
          <p:cNvPr id="26" name="Picture 25">
            <a:extLst>
              <a:ext uri="{FF2B5EF4-FFF2-40B4-BE49-F238E27FC236}">
                <a16:creationId xmlns:a16="http://schemas.microsoft.com/office/drawing/2014/main" id="{7D37DB68-196F-4345-AFC0-7BD94EF6164A}"/>
              </a:ext>
            </a:extLst>
          </p:cNvPr>
          <p:cNvPicPr>
            <a:picLocks noChangeAspect="1"/>
          </p:cNvPicPr>
          <p:nvPr/>
        </p:nvPicPr>
        <p:blipFill>
          <a:blip r:embed="rId10"/>
          <a:stretch>
            <a:fillRect/>
          </a:stretch>
        </p:blipFill>
        <p:spPr>
          <a:xfrm>
            <a:off x="363905" y="2180764"/>
            <a:ext cx="1382261" cy="629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48A8F9F5-6F9D-2C47-9BEB-71CA1B631A44}"/>
              </a:ext>
            </a:extLst>
          </p:cNvPr>
          <p:cNvPicPr>
            <a:picLocks noChangeAspect="1"/>
          </p:cNvPicPr>
          <p:nvPr/>
        </p:nvPicPr>
        <p:blipFill>
          <a:blip r:embed="rId11"/>
          <a:stretch>
            <a:fillRect/>
          </a:stretch>
        </p:blipFill>
        <p:spPr>
          <a:xfrm>
            <a:off x="387436" y="4443199"/>
            <a:ext cx="1171715" cy="976278"/>
          </a:xfrm>
          <a:prstGeom prst="rect">
            <a:avLst/>
          </a:prstGeom>
        </p:spPr>
      </p:pic>
      <p:pic>
        <p:nvPicPr>
          <p:cNvPr id="28" name="Picture 27">
            <a:extLst>
              <a:ext uri="{FF2B5EF4-FFF2-40B4-BE49-F238E27FC236}">
                <a16:creationId xmlns:a16="http://schemas.microsoft.com/office/drawing/2014/main" id="{74C3F0B2-FB1F-6C40-B9EC-1386EC59ED8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63905" y="5485467"/>
            <a:ext cx="1637798" cy="613890"/>
          </a:xfrm>
          <a:prstGeom prst="rect">
            <a:avLst/>
          </a:prstGeom>
        </p:spPr>
      </p:pic>
      <p:sp>
        <p:nvSpPr>
          <p:cNvPr id="20" name="Slide Number Placeholder 19">
            <a:extLst>
              <a:ext uri="{FF2B5EF4-FFF2-40B4-BE49-F238E27FC236}">
                <a16:creationId xmlns:a16="http://schemas.microsoft.com/office/drawing/2014/main" id="{03EC237A-16D9-624C-92DF-BB6E1429C1A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32847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3683-7CC5-9345-97BC-308EC6B0D162}"/>
              </a:ext>
            </a:extLst>
          </p:cNvPr>
          <p:cNvSpPr>
            <a:spLocks noGrp="1"/>
          </p:cNvSpPr>
          <p:nvPr>
            <p:ph type="title"/>
          </p:nvPr>
        </p:nvSpPr>
        <p:spPr>
          <a:xfrm>
            <a:off x="888176" y="605849"/>
            <a:ext cx="10465624" cy="826441"/>
          </a:xfrm>
        </p:spPr>
        <p:txBody>
          <a:bodyPr/>
          <a:lstStyle/>
          <a:p>
            <a:r>
              <a:rPr lang="en-US" sz="2800" dirty="0"/>
              <a:t>Joint EERE-NE H</a:t>
            </a:r>
            <a:r>
              <a:rPr lang="en-US" sz="2800" baseline="-25000" dirty="0"/>
              <a:t>2</a:t>
            </a:r>
            <a:r>
              <a:rPr lang="en-US" sz="2800" dirty="0"/>
              <a:t> Production Demonstration Projects</a:t>
            </a:r>
          </a:p>
        </p:txBody>
      </p:sp>
      <p:sp>
        <p:nvSpPr>
          <p:cNvPr id="4" name="Slide Number Placeholder 3">
            <a:extLst>
              <a:ext uri="{FF2B5EF4-FFF2-40B4-BE49-F238E27FC236}">
                <a16:creationId xmlns:a16="http://schemas.microsoft.com/office/drawing/2014/main" id="{90083852-8EAE-E044-9189-8AF65379E14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2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 name="TextBox 4">
            <a:extLst>
              <a:ext uri="{FF2B5EF4-FFF2-40B4-BE49-F238E27FC236}">
                <a16:creationId xmlns:a16="http://schemas.microsoft.com/office/drawing/2014/main" id="{3CAE67DD-0180-8B46-9719-4FCABA21E171}"/>
              </a:ext>
            </a:extLst>
          </p:cNvPr>
          <p:cNvSpPr txBox="1"/>
          <p:nvPr/>
        </p:nvSpPr>
        <p:spPr>
          <a:xfrm>
            <a:off x="844534" y="1140234"/>
            <a:ext cx="5272368" cy="8402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mn-cs"/>
              </a:rPr>
              <a:t>Three projects have been announced for demonstration of hydrogen production at nuclear power plants</a:t>
            </a:r>
          </a:p>
        </p:txBody>
      </p:sp>
      <p:sp>
        <p:nvSpPr>
          <p:cNvPr id="6" name="Text Placeholder 3">
            <a:extLst>
              <a:ext uri="{FF2B5EF4-FFF2-40B4-BE49-F238E27FC236}">
                <a16:creationId xmlns:a16="http://schemas.microsoft.com/office/drawing/2014/main" id="{656BFCF0-4451-9A4F-B54C-E117E329F16A}"/>
              </a:ext>
            </a:extLst>
          </p:cNvPr>
          <p:cNvSpPr txBox="1">
            <a:spLocks/>
          </p:cNvSpPr>
          <p:nvPr/>
        </p:nvSpPr>
        <p:spPr>
          <a:xfrm>
            <a:off x="935302" y="2085786"/>
            <a:ext cx="5181600" cy="1832967"/>
          </a:xfrm>
          <a:prstGeom prst="rect">
            <a:avLst/>
          </a:prstGeom>
          <a:noFill/>
          <a:ln>
            <a:noFill/>
          </a:ln>
        </p:spPr>
        <p:txBody>
          <a:bodyPr vert="horz" lIns="0" tIns="0" rIns="91440" bIns="45720" rtlCol="0">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1" indent="-177800" algn="l" defTabSz="914400" rtl="0" eaLnBrk="1" fontAlgn="base" latinLnBrk="0" hangingPunct="1">
              <a:lnSpc>
                <a:spcPct val="90000"/>
              </a:lnSpc>
              <a:spcBef>
                <a:spcPts val="600"/>
              </a:spcBef>
              <a:spcAft>
                <a:spcPts val="300"/>
              </a:spcAft>
              <a:buClr>
                <a:srgbClr val="2CA8E1"/>
              </a:buClr>
              <a:buSzPct val="120000"/>
              <a:buFont typeface="Arial" panose="020B0604020202020204" pitchFamily="34" charset="0"/>
              <a:buChar char="•"/>
              <a:tabLst/>
              <a:defRPr/>
            </a:pPr>
            <a:r>
              <a:rPr kumimoji="0" lang="en-US" sz="1200" b="0" i="0" u="none" strike="noStrike" kern="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rPr>
              <a:t>Demonstrate hydrogen production using direct electrical power offtake from a nuclear power plant</a:t>
            </a:r>
          </a:p>
          <a:p>
            <a:pPr marL="177800" marR="0" lvl="1" indent="-177800" algn="l" defTabSz="914400" rtl="0" eaLnBrk="1" fontAlgn="base" latinLnBrk="0" hangingPunct="1">
              <a:lnSpc>
                <a:spcPct val="90000"/>
              </a:lnSpc>
              <a:spcBef>
                <a:spcPts val="600"/>
              </a:spcBef>
              <a:spcAft>
                <a:spcPts val="0"/>
              </a:spcAft>
              <a:buClr>
                <a:srgbClr val="2CA8E1"/>
              </a:buClr>
              <a:buSzPct val="120000"/>
              <a:buFont typeface="Arial" panose="020B0604020202020204" pitchFamily="34" charset="0"/>
              <a:buChar char="•"/>
              <a:tabLst/>
              <a:defRPr/>
            </a:pPr>
            <a:r>
              <a:rPr kumimoji="0" lang="en-US" sz="1200" b="0" i="0" u="none" strike="noStrike" kern="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rPr>
              <a:t>Develop monitoring and controls procedures for scaleup to large commercial-scale hydrogen plants</a:t>
            </a:r>
          </a:p>
          <a:p>
            <a:pPr marL="177800" marR="0" lvl="1" indent="-177800" algn="l" defTabSz="914400" rtl="0" eaLnBrk="1" fontAlgn="base" latinLnBrk="0" hangingPunct="1">
              <a:lnSpc>
                <a:spcPct val="90000"/>
              </a:lnSpc>
              <a:spcBef>
                <a:spcPts val="600"/>
              </a:spcBef>
              <a:spcAft>
                <a:spcPts val="0"/>
              </a:spcAft>
              <a:buClr>
                <a:srgbClr val="2CA8E1"/>
              </a:buClr>
              <a:buSzPct val="120000"/>
              <a:buFont typeface="Arial" panose="020B0604020202020204" pitchFamily="34" charset="0"/>
              <a:buChar char="•"/>
              <a:tabLst/>
              <a:defRPr/>
            </a:pPr>
            <a:r>
              <a:rPr kumimoji="0" lang="en-US" sz="1200" b="0" i="0" u="none" strike="noStrike" kern="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rPr>
              <a:t>Evaluate power offtake dynamics on NPP power transmission stations to avoid NPP flexible operations</a:t>
            </a:r>
          </a:p>
          <a:p>
            <a:pPr marL="177800" marR="0" lvl="1" indent="-177800" algn="l" defTabSz="914400" rtl="0" eaLnBrk="1" fontAlgn="base" latinLnBrk="0" hangingPunct="1">
              <a:lnSpc>
                <a:spcPct val="90000"/>
              </a:lnSpc>
              <a:spcBef>
                <a:spcPts val="600"/>
              </a:spcBef>
              <a:spcAft>
                <a:spcPts val="0"/>
              </a:spcAft>
              <a:buClr>
                <a:srgbClr val="2CA8E1"/>
              </a:buClr>
              <a:buSzPct val="120000"/>
              <a:buFont typeface="Arial" panose="020B0604020202020204" pitchFamily="34" charset="0"/>
              <a:buChar char="•"/>
              <a:tabLst/>
              <a:defRPr/>
            </a:pPr>
            <a:r>
              <a:rPr kumimoji="0" lang="en-US" sz="1200" b="0" i="0" u="none" strike="noStrike" kern="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rPr>
              <a:t>Produce hydrogen for captive use by NPPs and first movers of clean hydrogen</a:t>
            </a:r>
          </a:p>
          <a:p>
            <a:pPr marL="177800" marR="0" lvl="0" indent="-1778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endParaRPr>
          </a:p>
        </p:txBody>
      </p:sp>
      <p:pic>
        <p:nvPicPr>
          <p:cNvPr id="7" name="Picture Placeholder 7" descr="Picture of the Davis-Besse Nuclear Power Plant on the shores of Lake Erie">
            <a:extLst>
              <a:ext uri="{FF2B5EF4-FFF2-40B4-BE49-F238E27FC236}">
                <a16:creationId xmlns:a16="http://schemas.microsoft.com/office/drawing/2014/main" id="{6A766532-BA66-974E-844B-B11CDBEC76D4}"/>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6754406" y="2164608"/>
            <a:ext cx="2532469" cy="1675322"/>
          </a:xfrm>
          <a:solidFill>
            <a:schemeClr val="bg1">
              <a:lumMod val="95000"/>
            </a:schemeClr>
          </a:solidFill>
          <a:ln>
            <a:noFill/>
          </a:ln>
        </p:spPr>
      </p:pic>
      <p:sp>
        <p:nvSpPr>
          <p:cNvPr id="8" name="TextBox 7">
            <a:extLst>
              <a:ext uri="{FF2B5EF4-FFF2-40B4-BE49-F238E27FC236}">
                <a16:creationId xmlns:a16="http://schemas.microsoft.com/office/drawing/2014/main" id="{76F4460E-20BE-EE46-9A9A-769F6F458221}"/>
              </a:ext>
            </a:extLst>
          </p:cNvPr>
          <p:cNvSpPr txBox="1"/>
          <p:nvPr/>
        </p:nvSpPr>
        <p:spPr>
          <a:xfrm>
            <a:off x="7021106" y="1253743"/>
            <a:ext cx="2152738" cy="830997"/>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ＭＳ Ｐゴシック" charset="-128"/>
                <a:cs typeface="+mn-cs"/>
              </a:rPr>
              <a:t>Davis-Besse Nuclear Power Plant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ＭＳ Ｐゴシック" charset="-128"/>
                <a:cs typeface="+mn-cs"/>
              </a:rPr>
              <a:t>LTE-PEM Vendor 1</a:t>
            </a:r>
          </a:p>
        </p:txBody>
      </p:sp>
      <p:sp>
        <p:nvSpPr>
          <p:cNvPr id="10" name="TextBox 9">
            <a:extLst>
              <a:ext uri="{FF2B5EF4-FFF2-40B4-BE49-F238E27FC236}">
                <a16:creationId xmlns:a16="http://schemas.microsoft.com/office/drawing/2014/main" id="{5578035B-BC14-6247-B628-C8E2E5E05F47}"/>
              </a:ext>
            </a:extLst>
          </p:cNvPr>
          <p:cNvSpPr txBox="1"/>
          <p:nvPr/>
        </p:nvSpPr>
        <p:spPr>
          <a:xfrm>
            <a:off x="6751108" y="3938686"/>
            <a:ext cx="5055130" cy="584775"/>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ＭＳ Ｐゴシック" charset="-128"/>
                <a:cs typeface="+mn-cs"/>
              </a:rPr>
              <a:t>Thermal &amp; Electrical Integration at an Xcel Energy Nuclear Plant HTE/Vendor 1</a:t>
            </a:r>
          </a:p>
        </p:txBody>
      </p:sp>
      <p:pic>
        <p:nvPicPr>
          <p:cNvPr id="11" name="Picture 10">
            <a:extLst>
              <a:ext uri="{FF2B5EF4-FFF2-40B4-BE49-F238E27FC236}">
                <a16:creationId xmlns:a16="http://schemas.microsoft.com/office/drawing/2014/main" id="{4EE2699B-241B-4914-8DDC-C55F361C22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96177" y="57675"/>
            <a:ext cx="1295804" cy="557314"/>
          </a:xfrm>
          <a:prstGeom prst="rect">
            <a:avLst/>
          </a:prstGeom>
        </p:spPr>
      </p:pic>
      <p:pic>
        <p:nvPicPr>
          <p:cNvPr id="3" name="Picture 2">
            <a:extLst>
              <a:ext uri="{FF2B5EF4-FFF2-40B4-BE49-F238E27FC236}">
                <a16:creationId xmlns:a16="http://schemas.microsoft.com/office/drawing/2014/main" id="{354B92FA-A60A-48A6-A2EB-74B35A05E308}"/>
              </a:ext>
            </a:extLst>
          </p:cNvPr>
          <p:cNvPicPr>
            <a:picLocks noChangeAspect="1"/>
          </p:cNvPicPr>
          <p:nvPr/>
        </p:nvPicPr>
        <p:blipFill>
          <a:blip r:embed="rId5"/>
          <a:stretch>
            <a:fillRect/>
          </a:stretch>
        </p:blipFill>
        <p:spPr>
          <a:xfrm>
            <a:off x="1686736" y="72959"/>
            <a:ext cx="1042987" cy="531395"/>
          </a:xfrm>
          <a:prstGeom prst="rect">
            <a:avLst/>
          </a:prstGeom>
        </p:spPr>
      </p:pic>
      <p:sp>
        <p:nvSpPr>
          <p:cNvPr id="12" name="TextBox 11">
            <a:extLst>
              <a:ext uri="{FF2B5EF4-FFF2-40B4-BE49-F238E27FC236}">
                <a16:creationId xmlns:a16="http://schemas.microsoft.com/office/drawing/2014/main" id="{0068DBBB-754F-43CB-8B6D-BC719AF3A79B}"/>
              </a:ext>
            </a:extLst>
          </p:cNvPr>
          <p:cNvSpPr txBox="1"/>
          <p:nvPr/>
        </p:nvSpPr>
        <p:spPr>
          <a:xfrm>
            <a:off x="844534" y="3829215"/>
            <a:ext cx="5272368"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8EC423">
                    <a:lumMod val="75000"/>
                  </a:srgbClr>
                </a:solidFill>
                <a:effectLst/>
                <a:uLnTx/>
                <a:uFillTx/>
                <a:latin typeface="Arial" panose="020B0604020202020204"/>
                <a:ea typeface="ＭＳ Ｐゴシック" charset="-128"/>
                <a:cs typeface="+mn-cs"/>
              </a:rPr>
              <a:t>Schedule:</a:t>
            </a:r>
          </a:p>
        </p:txBody>
      </p:sp>
      <p:sp>
        <p:nvSpPr>
          <p:cNvPr id="13" name="Text Placeholder 3">
            <a:extLst>
              <a:ext uri="{FF2B5EF4-FFF2-40B4-BE49-F238E27FC236}">
                <a16:creationId xmlns:a16="http://schemas.microsoft.com/office/drawing/2014/main" id="{A97DCE02-BF29-4CEA-A7C8-80AD896B2AE7}"/>
              </a:ext>
            </a:extLst>
          </p:cNvPr>
          <p:cNvSpPr txBox="1">
            <a:spLocks/>
          </p:cNvSpPr>
          <p:nvPr/>
        </p:nvSpPr>
        <p:spPr>
          <a:xfrm>
            <a:off x="914400" y="4211140"/>
            <a:ext cx="5181600" cy="1894385"/>
          </a:xfrm>
          <a:prstGeom prst="rect">
            <a:avLst/>
          </a:prstGeom>
          <a:noFill/>
          <a:ln>
            <a:noFill/>
          </a:ln>
        </p:spPr>
        <p:txBody>
          <a:bodyPr vert="horz" lIns="0" tIns="0" rIns="91440" bIns="45720" rtlCol="0">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1" indent="-177800" algn="l" defTabSz="914400" rtl="0" eaLnBrk="1" fontAlgn="base" latinLnBrk="0" hangingPunct="1">
              <a:lnSpc>
                <a:spcPct val="90000"/>
              </a:lnSpc>
              <a:spcBef>
                <a:spcPts val="600"/>
              </a:spcBef>
              <a:spcAft>
                <a:spcPts val="300"/>
              </a:spcAft>
              <a:buClr>
                <a:srgbClr val="2CA8E1"/>
              </a:buClr>
              <a:buSzPct val="120000"/>
              <a:buFont typeface="Arial" panose="020B0604020202020204" pitchFamily="34" charset="0"/>
              <a:buChar char="•"/>
              <a:tabLst/>
              <a:defRPr/>
            </a:pPr>
            <a:r>
              <a:rPr kumimoji="0" lang="en-US" sz="1200" b="0" i="0" u="none" strike="noStrike" kern="0" cap="none" spc="0" normalizeH="0" baseline="0" noProof="0" dirty="0">
                <a:ln>
                  <a:noFill/>
                </a:ln>
                <a:solidFill>
                  <a:srgbClr val="8EC423">
                    <a:lumMod val="75000"/>
                  </a:srgbClr>
                </a:solidFill>
                <a:effectLst/>
                <a:uLnTx/>
                <a:uFillTx/>
                <a:latin typeface="Arial" panose="020B0604020202020204" pitchFamily="34" charset="0"/>
                <a:ea typeface="+mn-ea"/>
                <a:cs typeface="Arial" panose="020B0604020202020204" pitchFamily="34" charset="0"/>
              </a:rPr>
              <a:t>Exelon: Nine-Mile Point NPP; LTE/PEM Vendor 1; using “house load” power; PEM skid testing is underway at NREL; H2 production beginning ~Jan. 2022</a:t>
            </a:r>
          </a:p>
          <a:p>
            <a:pPr marL="177800" marR="0" lvl="1" indent="-177800" algn="l" defTabSz="914400" rtl="0" eaLnBrk="1" fontAlgn="base" latinLnBrk="0" hangingPunct="1">
              <a:lnSpc>
                <a:spcPct val="90000"/>
              </a:lnSpc>
              <a:spcBef>
                <a:spcPts val="600"/>
              </a:spcBef>
              <a:spcAft>
                <a:spcPts val="0"/>
              </a:spcAft>
              <a:buClr>
                <a:srgbClr val="2CA8E1"/>
              </a:buClr>
              <a:buSzPct val="120000"/>
              <a:buFont typeface="Arial" panose="020B0604020202020204" pitchFamily="34" charset="0"/>
              <a:buChar char="•"/>
              <a:tabLst/>
              <a:defRPr/>
            </a:pPr>
            <a:r>
              <a:rPr kumimoji="0" lang="en-US" sz="1200" b="0" i="0" u="none" strike="noStrike" kern="0" cap="none" spc="0" normalizeH="0" baseline="0" noProof="0" dirty="0">
                <a:ln>
                  <a:noFill/>
                </a:ln>
                <a:solidFill>
                  <a:srgbClr val="8EC423">
                    <a:lumMod val="75000"/>
                  </a:srgbClr>
                </a:solidFill>
                <a:effectLst/>
                <a:uLnTx/>
                <a:uFillTx/>
                <a:latin typeface="Arial" panose="020B0604020202020204" pitchFamily="34" charset="0"/>
                <a:ea typeface="+mn-ea"/>
                <a:cs typeface="Arial" panose="020B0604020202020204" pitchFamily="34" charset="0"/>
              </a:rPr>
              <a:t>Energy Harbor; LTE/PEM Vendor 2; power provided by completing plant upgrade with new switch gear at the plant transmission station; installation to be made at next plant outage; contract start anticipate by Oct. 2022</a:t>
            </a:r>
          </a:p>
          <a:p>
            <a:pPr marL="177800" marR="0" lvl="1" indent="-177800" algn="l" defTabSz="914400" rtl="0" eaLnBrk="1" fontAlgn="base" latinLnBrk="0" hangingPunct="1">
              <a:lnSpc>
                <a:spcPct val="90000"/>
              </a:lnSpc>
              <a:spcBef>
                <a:spcPts val="600"/>
              </a:spcBef>
              <a:spcAft>
                <a:spcPts val="0"/>
              </a:spcAft>
              <a:buClr>
                <a:srgbClr val="2CA8E1"/>
              </a:buClr>
              <a:buSzPct val="120000"/>
              <a:buFont typeface="Arial" panose="020B0604020202020204" pitchFamily="34" charset="0"/>
              <a:buChar char="•"/>
              <a:tabLst/>
              <a:defRPr/>
            </a:pPr>
            <a:r>
              <a:rPr kumimoji="0" lang="en-US" sz="1200" b="0" i="0" u="none" strike="noStrike" kern="0" cap="none" spc="0" normalizeH="0" baseline="0" noProof="0" dirty="0">
                <a:ln>
                  <a:noFill/>
                </a:ln>
                <a:solidFill>
                  <a:srgbClr val="8EC423">
                    <a:lumMod val="75000"/>
                  </a:srgbClr>
                </a:solidFill>
                <a:effectLst/>
                <a:uLnTx/>
                <a:uFillTx/>
                <a:latin typeface="Arial" panose="020B0604020202020204" pitchFamily="34" charset="0"/>
                <a:ea typeface="+mn-ea"/>
                <a:cs typeface="Arial" panose="020B0604020202020204" pitchFamily="34" charset="0"/>
              </a:rPr>
              <a:t>Xcel Energy:  HTE/SOEC Vendor 1; Project negotiations are being finalized. Tie into plant thermal line engineering is being planned; Official project start anticipated around Jan. 2022.</a:t>
            </a:r>
            <a:endParaRPr kumimoji="0" lang="en-US" sz="1400" b="1" i="0" u="none" strike="noStrike" kern="1200" cap="none" spc="0" normalizeH="0" baseline="0" noProof="0" dirty="0">
              <a:ln>
                <a:noFill/>
              </a:ln>
              <a:solidFill>
                <a:srgbClr val="8EC423">
                  <a:lumMod val="75000"/>
                </a:srgb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CF2D522A-73BF-482E-975F-83190FED74F6}"/>
              </a:ext>
            </a:extLst>
          </p:cNvPr>
          <p:cNvPicPr>
            <a:picLocks noChangeAspect="1"/>
          </p:cNvPicPr>
          <p:nvPr/>
        </p:nvPicPr>
        <p:blipFill>
          <a:blip r:embed="rId6"/>
          <a:stretch>
            <a:fillRect/>
          </a:stretch>
        </p:blipFill>
        <p:spPr>
          <a:xfrm>
            <a:off x="9388069" y="2165202"/>
            <a:ext cx="2418169" cy="1680157"/>
          </a:xfrm>
          <a:prstGeom prst="rect">
            <a:avLst/>
          </a:prstGeom>
        </p:spPr>
      </p:pic>
      <p:sp>
        <p:nvSpPr>
          <p:cNvPr id="15" name="TextBox 14">
            <a:extLst>
              <a:ext uri="{FF2B5EF4-FFF2-40B4-BE49-F238E27FC236}">
                <a16:creationId xmlns:a16="http://schemas.microsoft.com/office/drawing/2014/main" id="{DCD44FA2-06C3-4223-9FD8-2974A49C7CDC}"/>
              </a:ext>
            </a:extLst>
          </p:cNvPr>
          <p:cNvSpPr txBox="1"/>
          <p:nvPr/>
        </p:nvSpPr>
        <p:spPr>
          <a:xfrm>
            <a:off x="9458642" y="1246530"/>
            <a:ext cx="2152738" cy="830997"/>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ＭＳ Ｐゴシック" charset="-128"/>
                <a:cs typeface="+mn-cs"/>
              </a:rPr>
              <a:t>Nine Mile 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ＭＳ Ｐゴシック" charset="-128"/>
                <a:cs typeface="+mn-cs"/>
              </a:rPr>
              <a:t>Nuclear Power Plant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ＭＳ Ｐゴシック" charset="-128"/>
                <a:cs typeface="+mn-cs"/>
              </a:rPr>
              <a:t>LTE/PEM Vendor 2</a:t>
            </a:r>
          </a:p>
        </p:txBody>
      </p:sp>
      <p:pic>
        <p:nvPicPr>
          <p:cNvPr id="18" name="Picture 17">
            <a:extLst>
              <a:ext uri="{FF2B5EF4-FFF2-40B4-BE49-F238E27FC236}">
                <a16:creationId xmlns:a16="http://schemas.microsoft.com/office/drawing/2014/main" id="{A7024626-D343-478A-B4AC-87EE112A231A}"/>
              </a:ext>
            </a:extLst>
          </p:cNvPr>
          <p:cNvPicPr>
            <a:picLocks noChangeAspect="1"/>
          </p:cNvPicPr>
          <p:nvPr/>
        </p:nvPicPr>
        <p:blipFill>
          <a:blip r:embed="rId7"/>
          <a:stretch>
            <a:fillRect/>
          </a:stretch>
        </p:blipFill>
        <p:spPr>
          <a:xfrm>
            <a:off x="6751108" y="4591638"/>
            <a:ext cx="2515235" cy="1513887"/>
          </a:xfrm>
          <a:prstGeom prst="rect">
            <a:avLst/>
          </a:prstGeom>
        </p:spPr>
      </p:pic>
      <p:sp>
        <p:nvSpPr>
          <p:cNvPr id="19" name="TextBox 18">
            <a:extLst>
              <a:ext uri="{FF2B5EF4-FFF2-40B4-BE49-F238E27FC236}">
                <a16:creationId xmlns:a16="http://schemas.microsoft.com/office/drawing/2014/main" id="{0932C2FF-07B8-462B-98B2-3E46D8F948CE}"/>
              </a:ext>
            </a:extLst>
          </p:cNvPr>
          <p:cNvSpPr txBox="1"/>
          <p:nvPr/>
        </p:nvSpPr>
        <p:spPr>
          <a:xfrm>
            <a:off x="7140575" y="5913597"/>
            <a:ext cx="1563159" cy="338554"/>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ＭＳ Ｐゴシック" charset="-128"/>
                <a:cs typeface="+mn-cs"/>
              </a:rPr>
              <a:t>Prairie Island</a:t>
            </a:r>
          </a:p>
        </p:txBody>
      </p:sp>
      <p:pic>
        <p:nvPicPr>
          <p:cNvPr id="21" name="Picture 20">
            <a:extLst>
              <a:ext uri="{FF2B5EF4-FFF2-40B4-BE49-F238E27FC236}">
                <a16:creationId xmlns:a16="http://schemas.microsoft.com/office/drawing/2014/main" id="{747253CC-6288-4EC1-B883-5C4B55D27AD8}"/>
              </a:ext>
            </a:extLst>
          </p:cNvPr>
          <p:cNvPicPr>
            <a:picLocks noChangeAspect="1"/>
          </p:cNvPicPr>
          <p:nvPr/>
        </p:nvPicPr>
        <p:blipFill>
          <a:blip r:embed="rId8"/>
          <a:stretch>
            <a:fillRect/>
          </a:stretch>
        </p:blipFill>
        <p:spPr>
          <a:xfrm>
            <a:off x="9388069" y="4616788"/>
            <a:ext cx="2380273" cy="1488737"/>
          </a:xfrm>
          <a:prstGeom prst="rect">
            <a:avLst/>
          </a:prstGeom>
        </p:spPr>
      </p:pic>
      <p:sp>
        <p:nvSpPr>
          <p:cNvPr id="22" name="TextBox 21">
            <a:extLst>
              <a:ext uri="{FF2B5EF4-FFF2-40B4-BE49-F238E27FC236}">
                <a16:creationId xmlns:a16="http://schemas.microsoft.com/office/drawing/2014/main" id="{57D19B15-7CBE-4CE7-9144-DC17C67373FE}"/>
              </a:ext>
            </a:extLst>
          </p:cNvPr>
          <p:cNvSpPr txBox="1"/>
          <p:nvPr/>
        </p:nvSpPr>
        <p:spPr>
          <a:xfrm>
            <a:off x="9815573" y="5930587"/>
            <a:ext cx="1563159" cy="338554"/>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ＭＳ Ｐゴシック" charset="-128"/>
                <a:cs typeface="+mn-cs"/>
              </a:rPr>
              <a:t>Monticello</a:t>
            </a:r>
          </a:p>
        </p:txBody>
      </p:sp>
    </p:spTree>
    <p:extLst>
      <p:ext uri="{BB962C8B-B14F-4D97-AF65-F5344CB8AC3E}">
        <p14:creationId xmlns:p14="http://schemas.microsoft.com/office/powerpoint/2010/main" val="22338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B820-74F6-4A64-AC94-2181B14661B4}"/>
              </a:ext>
            </a:extLst>
          </p:cNvPr>
          <p:cNvSpPr>
            <a:spLocks noGrp="1"/>
          </p:cNvSpPr>
          <p:nvPr>
            <p:ph type="title"/>
          </p:nvPr>
        </p:nvSpPr>
        <p:spPr>
          <a:xfrm>
            <a:off x="1131426" y="209650"/>
            <a:ext cx="10515600" cy="555691"/>
          </a:xfrm>
        </p:spPr>
        <p:txBody>
          <a:bodyPr/>
          <a:lstStyle/>
          <a:p>
            <a:r>
              <a:rPr lang="en-US" sz="2800" dirty="0"/>
              <a:t>Electrochemical Conversion of Natural Gas Condensates </a:t>
            </a:r>
            <a:br>
              <a:rPr lang="en-US" sz="2800" dirty="0"/>
            </a:br>
            <a:r>
              <a:rPr lang="en-US" sz="2800" dirty="0"/>
              <a:t>into Polymers &amp; Hydrogen</a:t>
            </a:r>
          </a:p>
        </p:txBody>
      </p:sp>
      <p:pic>
        <p:nvPicPr>
          <p:cNvPr id="8" name="Picture 7">
            <a:extLst>
              <a:ext uri="{FF2B5EF4-FFF2-40B4-BE49-F238E27FC236}">
                <a16:creationId xmlns:a16="http://schemas.microsoft.com/office/drawing/2014/main" id="{18708D4B-9FBA-411F-B4C7-F217BAFEDAE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816649" y="1256301"/>
            <a:ext cx="2695396" cy="2017949"/>
          </a:xfrm>
          <a:prstGeom prst="rect">
            <a:avLst/>
          </a:prstGeom>
          <a:noFill/>
          <a:ln>
            <a:noFill/>
          </a:ln>
        </p:spPr>
      </p:pic>
      <p:pic>
        <p:nvPicPr>
          <p:cNvPr id="9" name="Picture 8">
            <a:extLst>
              <a:ext uri="{FF2B5EF4-FFF2-40B4-BE49-F238E27FC236}">
                <a16:creationId xmlns:a16="http://schemas.microsoft.com/office/drawing/2014/main" id="{EEDAFB86-42F6-4848-8F65-3389D0C44440}"/>
              </a:ext>
            </a:extLst>
          </p:cNvPr>
          <p:cNvPicPr>
            <a:picLocks noChangeAspect="1"/>
          </p:cNvPicPr>
          <p:nvPr/>
        </p:nvPicPr>
        <p:blipFill>
          <a:blip r:embed="rId4"/>
          <a:stretch>
            <a:fillRect/>
          </a:stretch>
        </p:blipFill>
        <p:spPr>
          <a:xfrm>
            <a:off x="8946292" y="3583750"/>
            <a:ext cx="1892181" cy="2481910"/>
          </a:xfrm>
          <a:prstGeom prst="rect">
            <a:avLst/>
          </a:prstGeom>
        </p:spPr>
      </p:pic>
      <p:pic>
        <p:nvPicPr>
          <p:cNvPr id="10" name="Picture 9">
            <a:extLst>
              <a:ext uri="{FF2B5EF4-FFF2-40B4-BE49-F238E27FC236}">
                <a16:creationId xmlns:a16="http://schemas.microsoft.com/office/drawing/2014/main" id="{11625E92-CFAA-4CBD-B80E-9C05F31D7D77}"/>
              </a:ext>
            </a:extLst>
          </p:cNvPr>
          <p:cNvPicPr/>
          <p:nvPr/>
        </p:nvPicPr>
        <p:blipFill>
          <a:blip r:embed="rId5"/>
          <a:stretch>
            <a:fillRect/>
          </a:stretch>
        </p:blipFill>
        <p:spPr>
          <a:xfrm>
            <a:off x="902093" y="4381673"/>
            <a:ext cx="5943600" cy="2362200"/>
          </a:xfrm>
          <a:prstGeom prst="rect">
            <a:avLst/>
          </a:prstGeom>
        </p:spPr>
      </p:pic>
      <p:sp>
        <p:nvSpPr>
          <p:cNvPr id="3" name="Oval 2">
            <a:extLst>
              <a:ext uri="{FF2B5EF4-FFF2-40B4-BE49-F238E27FC236}">
                <a16:creationId xmlns:a16="http://schemas.microsoft.com/office/drawing/2014/main" id="{3C4C3D00-BE50-4E22-8247-9F16ED6EA4BF}"/>
              </a:ext>
            </a:extLst>
          </p:cNvPr>
          <p:cNvSpPr/>
          <p:nvPr/>
        </p:nvSpPr>
        <p:spPr>
          <a:xfrm>
            <a:off x="4572332" y="4213526"/>
            <a:ext cx="2483318" cy="1029903"/>
          </a:xfrm>
          <a:prstGeom prst="ellipse">
            <a:avLst/>
          </a:prstGeom>
          <a:solidFill>
            <a:schemeClr val="accent1">
              <a:lumMod val="60000"/>
              <a:lumOff val="40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1AD22404-82C2-43BC-915C-DE34B4EB594F}"/>
              </a:ext>
            </a:extLst>
          </p:cNvPr>
          <p:cNvSpPr/>
          <p:nvPr/>
        </p:nvSpPr>
        <p:spPr>
          <a:xfrm>
            <a:off x="4572332" y="5023807"/>
            <a:ext cx="2483318" cy="1029903"/>
          </a:xfrm>
          <a:prstGeom prst="ellipse">
            <a:avLst/>
          </a:prstGeom>
          <a:solidFill>
            <a:schemeClr val="accent1">
              <a:lumMod val="60000"/>
              <a:lumOff val="40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A214A5A-B95F-441C-93CF-3C2E2C9FBCD3}"/>
              </a:ext>
            </a:extLst>
          </p:cNvPr>
          <p:cNvSpPr txBox="1"/>
          <p:nvPr/>
        </p:nvSpPr>
        <p:spPr>
          <a:xfrm>
            <a:off x="7122450" y="4728477"/>
            <a:ext cx="136454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EC423">
                    <a:lumMod val="75000"/>
                  </a:srgbClr>
                </a:solidFill>
                <a:effectLst/>
                <a:uLnTx/>
                <a:uFillTx/>
                <a:latin typeface="Arial" panose="020B0604020202020204"/>
                <a:ea typeface="ＭＳ Ｐゴシック" charset="-128"/>
                <a:cs typeface="+mn-cs"/>
              </a:rPr>
              <a:t>High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EC423">
                    <a:lumMod val="75000"/>
                  </a:srgbClr>
                </a:solidFill>
                <a:effectLst/>
                <a:uLnTx/>
                <a:uFillTx/>
                <a:latin typeface="Arial" panose="020B0604020202020204"/>
                <a:ea typeface="ＭＳ Ｐゴシック" charset="-128"/>
                <a:cs typeface="+mn-cs"/>
              </a:rPr>
              <a:t>Premium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EC423">
                    <a:lumMod val="75000"/>
                  </a:srgbClr>
                </a:solidFill>
                <a:effectLst/>
                <a:uLnTx/>
                <a:uFillTx/>
                <a:latin typeface="Arial" panose="020B0604020202020204"/>
                <a:ea typeface="ＭＳ Ｐゴシック" charset="-128"/>
                <a:cs typeface="+mn-cs"/>
              </a:rPr>
              <a:t>Products</a:t>
            </a:r>
          </a:p>
        </p:txBody>
      </p:sp>
      <p:grpSp>
        <p:nvGrpSpPr>
          <p:cNvPr id="20" name="Group 19">
            <a:extLst>
              <a:ext uri="{FF2B5EF4-FFF2-40B4-BE49-F238E27FC236}">
                <a16:creationId xmlns:a16="http://schemas.microsoft.com/office/drawing/2014/main" id="{852276E6-0183-4EE9-A10F-CF9BEF1BA02F}"/>
              </a:ext>
            </a:extLst>
          </p:cNvPr>
          <p:cNvGrpSpPr/>
          <p:nvPr/>
        </p:nvGrpSpPr>
        <p:grpSpPr>
          <a:xfrm>
            <a:off x="919343" y="1834244"/>
            <a:ext cx="1558124" cy="457200"/>
            <a:chOff x="281602" y="1659967"/>
            <a:chExt cx="1558124" cy="457200"/>
          </a:xfrm>
          <a:solidFill>
            <a:schemeClr val="accent5">
              <a:lumMod val="60000"/>
              <a:lumOff val="40000"/>
              <a:alpha val="50000"/>
            </a:schemeClr>
          </a:solidFill>
        </p:grpSpPr>
        <p:sp>
          <p:nvSpPr>
            <p:cNvPr id="6" name="Flowchart: Connector 5">
              <a:extLst>
                <a:ext uri="{FF2B5EF4-FFF2-40B4-BE49-F238E27FC236}">
                  <a16:creationId xmlns:a16="http://schemas.microsoft.com/office/drawing/2014/main" id="{15F170DA-46A1-430B-B68B-A735CC32C733}"/>
                </a:ext>
              </a:extLst>
            </p:cNvPr>
            <p:cNvSpPr/>
            <p:nvPr/>
          </p:nvSpPr>
          <p:spPr>
            <a:xfrm>
              <a:off x="281602" y="1659967"/>
              <a:ext cx="875899" cy="457200"/>
            </a:xfrm>
            <a:prstGeom prst="flowChartConnector">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8E20">
                      <a:lumMod val="50000"/>
                    </a:srgbClr>
                  </a:solidFill>
                  <a:effectLst/>
                  <a:uLnTx/>
                  <a:uFillTx/>
                  <a:latin typeface="Arial" panose="020B0604020202020204"/>
                  <a:ea typeface="+mn-ea"/>
                  <a:cs typeface="+mn-cs"/>
                </a:rPr>
                <a:t>H</a:t>
              </a:r>
              <a:r>
                <a:rPr kumimoji="0" lang="en-US" sz="1800" b="0" i="0" u="none" strike="noStrike" kern="1200" cap="none" spc="0" normalizeH="0" baseline="-25000" noProof="0" dirty="0">
                  <a:ln>
                    <a:noFill/>
                  </a:ln>
                  <a:solidFill>
                    <a:srgbClr val="F78E20">
                      <a:lumMod val="50000"/>
                    </a:srgbClr>
                  </a:solidFill>
                  <a:effectLst/>
                  <a:uLnTx/>
                  <a:uFillTx/>
                  <a:latin typeface="Arial" panose="020B0604020202020204"/>
                  <a:ea typeface="+mn-ea"/>
                  <a:cs typeface="+mn-cs"/>
                </a:rPr>
                <a:t>3</a:t>
              </a:r>
              <a:r>
                <a:rPr kumimoji="0" lang="en-US" sz="1800" b="0" i="0" u="none" strike="noStrike" kern="1200" cap="none" spc="0" normalizeH="0" baseline="0" noProof="0" dirty="0">
                  <a:ln>
                    <a:noFill/>
                  </a:ln>
                  <a:solidFill>
                    <a:srgbClr val="F78E20">
                      <a:lumMod val="50000"/>
                    </a:srgbClr>
                  </a:solidFill>
                  <a:effectLst/>
                  <a:uLnTx/>
                  <a:uFillTx/>
                  <a:latin typeface="Arial" panose="020B0604020202020204"/>
                  <a:ea typeface="+mn-ea"/>
                  <a:cs typeface="+mn-cs"/>
                </a:rPr>
                <a:t>C</a:t>
              </a:r>
              <a:endParaRPr kumimoji="0" lang="en-US" sz="1800" b="0" i="0" u="none" strike="noStrike" kern="1200" cap="none" spc="0" normalizeH="0" baseline="-25000" noProof="0" dirty="0">
                <a:ln>
                  <a:noFill/>
                </a:ln>
                <a:solidFill>
                  <a:srgbClr val="F78E20">
                    <a:lumMod val="50000"/>
                  </a:srgbClr>
                </a:solidFill>
                <a:effectLst/>
                <a:uLnTx/>
                <a:uFillTx/>
                <a:latin typeface="Arial" panose="020B0604020202020204"/>
                <a:ea typeface="+mn-ea"/>
                <a:cs typeface="+mn-cs"/>
              </a:endParaRPr>
            </a:p>
          </p:txBody>
        </p:sp>
        <p:sp>
          <p:nvSpPr>
            <p:cNvPr id="13" name="Flowchart: Connector 12">
              <a:extLst>
                <a:ext uri="{FF2B5EF4-FFF2-40B4-BE49-F238E27FC236}">
                  <a16:creationId xmlns:a16="http://schemas.microsoft.com/office/drawing/2014/main" id="{13DE3D8C-1977-479A-B823-141EB8013461}"/>
                </a:ext>
              </a:extLst>
            </p:cNvPr>
            <p:cNvSpPr/>
            <p:nvPr/>
          </p:nvSpPr>
          <p:spPr>
            <a:xfrm>
              <a:off x="963827" y="1659967"/>
              <a:ext cx="875899" cy="457200"/>
            </a:xfrm>
            <a:prstGeom prst="flowChartConnector">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8E20">
                      <a:lumMod val="50000"/>
                    </a:srgbClr>
                  </a:solidFill>
                  <a:effectLst/>
                  <a:uLnTx/>
                  <a:uFillTx/>
                  <a:latin typeface="Arial" panose="020B0604020202020204"/>
                  <a:ea typeface="+mn-ea"/>
                  <a:cs typeface="+mn-cs"/>
                </a:rPr>
                <a:t>CH</a:t>
              </a:r>
              <a:r>
                <a:rPr kumimoji="0" lang="en-US" sz="1800" b="0" i="0" u="none" strike="noStrike" kern="1200" cap="none" spc="0" normalizeH="0" baseline="-25000" noProof="0" dirty="0">
                  <a:ln>
                    <a:noFill/>
                  </a:ln>
                  <a:solidFill>
                    <a:srgbClr val="F78E20">
                      <a:lumMod val="50000"/>
                    </a:srgbClr>
                  </a:solidFill>
                  <a:effectLst/>
                  <a:uLnTx/>
                  <a:uFillTx/>
                  <a:latin typeface="Arial" panose="020B0604020202020204"/>
                  <a:ea typeface="+mn-ea"/>
                  <a:cs typeface="+mn-cs"/>
                </a:rPr>
                <a:t>3</a:t>
              </a:r>
            </a:p>
          </p:txBody>
        </p:sp>
        <p:cxnSp>
          <p:nvCxnSpPr>
            <p:cNvPr id="14" name="Straight Connector 13">
              <a:extLst>
                <a:ext uri="{FF2B5EF4-FFF2-40B4-BE49-F238E27FC236}">
                  <a16:creationId xmlns:a16="http://schemas.microsoft.com/office/drawing/2014/main" id="{D24E6176-5F6F-41DA-953A-879EEE76A42A}"/>
                </a:ext>
              </a:extLst>
            </p:cNvPr>
            <p:cNvCxnSpPr>
              <a:cxnSpLocks/>
            </p:cNvCxnSpPr>
            <p:nvPr/>
          </p:nvCxnSpPr>
          <p:spPr>
            <a:xfrm>
              <a:off x="963827" y="1888567"/>
              <a:ext cx="203543" cy="0"/>
            </a:xfrm>
            <a:prstGeom prst="line">
              <a:avLst/>
            </a:prstGeom>
            <a:grpFill/>
            <a:ln w="28575">
              <a:solidFill>
                <a:schemeClr val="accent5">
                  <a:lumMod val="50000"/>
                </a:schemeClr>
              </a:solidFill>
            </a:ln>
          </p:spPr>
          <p:style>
            <a:lnRef idx="1">
              <a:schemeClr val="accent3"/>
            </a:lnRef>
            <a:fillRef idx="0">
              <a:schemeClr val="accent3"/>
            </a:fillRef>
            <a:effectRef idx="0">
              <a:schemeClr val="accent3"/>
            </a:effectRef>
            <a:fontRef idx="minor">
              <a:schemeClr val="tx1"/>
            </a:fontRef>
          </p:style>
        </p:cxnSp>
      </p:grpSp>
      <p:sp>
        <p:nvSpPr>
          <p:cNvPr id="16" name="Flowchart: Predefined Process 15">
            <a:extLst>
              <a:ext uri="{FF2B5EF4-FFF2-40B4-BE49-F238E27FC236}">
                <a16:creationId xmlns:a16="http://schemas.microsoft.com/office/drawing/2014/main" id="{61369F58-4C0A-4CBB-8F68-43F71AD98B42}"/>
              </a:ext>
            </a:extLst>
          </p:cNvPr>
          <p:cNvSpPr/>
          <p:nvPr/>
        </p:nvSpPr>
        <p:spPr>
          <a:xfrm rot="5400000">
            <a:off x="3352934" y="1324295"/>
            <a:ext cx="1012986" cy="1742692"/>
          </a:xfrm>
          <a:prstGeom prst="flowChartPredefinedProcess">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32369">
                    <a:lumMod val="50000"/>
                  </a:srgbClr>
                </a:solidFill>
                <a:effectLst/>
                <a:uLnTx/>
                <a:uFillTx/>
                <a:latin typeface="Arial" panose="020B0604020202020204"/>
                <a:ea typeface="+mn-ea"/>
                <a:cs typeface="+mn-cs"/>
              </a:rPr>
              <a:t> Electrochemical Cell</a:t>
            </a:r>
          </a:p>
        </p:txBody>
      </p:sp>
      <p:sp>
        <p:nvSpPr>
          <p:cNvPr id="17" name="Arrow: Right 16">
            <a:extLst>
              <a:ext uri="{FF2B5EF4-FFF2-40B4-BE49-F238E27FC236}">
                <a16:creationId xmlns:a16="http://schemas.microsoft.com/office/drawing/2014/main" id="{5B3191EF-5A98-4AF8-809E-1E3229C1C06E}"/>
              </a:ext>
            </a:extLst>
          </p:cNvPr>
          <p:cNvSpPr/>
          <p:nvPr/>
        </p:nvSpPr>
        <p:spPr>
          <a:xfrm>
            <a:off x="4661914" y="1807458"/>
            <a:ext cx="746010" cy="173639"/>
          </a:xfrm>
          <a:prstGeom prst="rightArrow">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0800000" scaled="1"/>
            <a:tileRect/>
          </a:gra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Arrow: Right 18">
            <a:extLst>
              <a:ext uri="{FF2B5EF4-FFF2-40B4-BE49-F238E27FC236}">
                <a16:creationId xmlns:a16="http://schemas.microsoft.com/office/drawing/2014/main" id="{02DF2445-B081-4B59-AEAF-49939EEFD5BC}"/>
              </a:ext>
            </a:extLst>
          </p:cNvPr>
          <p:cNvSpPr/>
          <p:nvPr/>
        </p:nvSpPr>
        <p:spPr>
          <a:xfrm>
            <a:off x="2397494" y="2003455"/>
            <a:ext cx="693022" cy="200930"/>
          </a:xfrm>
          <a:prstGeom prst="rightArrow">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100000" b="100000"/>
            </a:path>
            <a:tileRect t="-100000" r="-100000"/>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Arrow: Right 20">
            <a:extLst>
              <a:ext uri="{FF2B5EF4-FFF2-40B4-BE49-F238E27FC236}">
                <a16:creationId xmlns:a16="http://schemas.microsoft.com/office/drawing/2014/main" id="{DCFEA1E3-AE17-4D1B-86B1-4E5AD18EAFEB}"/>
              </a:ext>
            </a:extLst>
          </p:cNvPr>
          <p:cNvSpPr/>
          <p:nvPr/>
        </p:nvSpPr>
        <p:spPr>
          <a:xfrm>
            <a:off x="4661913" y="2122806"/>
            <a:ext cx="746011" cy="350932"/>
          </a:xfrm>
          <a:prstGeom prst="right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8100000" scaled="1"/>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5851E6D6-DCCC-4F8E-AD78-68C00DA55FFA}"/>
              </a:ext>
            </a:extLst>
          </p:cNvPr>
          <p:cNvSpPr/>
          <p:nvPr/>
        </p:nvSpPr>
        <p:spPr>
          <a:xfrm>
            <a:off x="5499382" y="1715793"/>
            <a:ext cx="574064" cy="407013"/>
          </a:xfrm>
          <a:prstGeom prst="ellipse">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H</a:t>
            </a:r>
            <a:r>
              <a:rPr kumimoji="0" lang="en-US" sz="1400" b="1" i="0" u="none" strike="noStrike" kern="1200" cap="none" spc="0" normalizeH="0" baseline="-25000" noProof="0" dirty="0">
                <a:ln>
                  <a:noFill/>
                </a:ln>
                <a:solidFill>
                  <a:srgbClr val="FFFFFF"/>
                </a:solidFill>
                <a:effectLst/>
                <a:uLnTx/>
                <a:uFillTx/>
                <a:latin typeface="Arial" panose="020B0604020202020204"/>
                <a:ea typeface="+mn-ea"/>
                <a:cs typeface="+mn-cs"/>
              </a:rPr>
              <a:t>2</a:t>
            </a:r>
          </a:p>
        </p:txBody>
      </p:sp>
      <p:sp>
        <p:nvSpPr>
          <p:cNvPr id="26" name="Double Brace 25">
            <a:extLst>
              <a:ext uri="{FF2B5EF4-FFF2-40B4-BE49-F238E27FC236}">
                <a16:creationId xmlns:a16="http://schemas.microsoft.com/office/drawing/2014/main" id="{73EDD05A-6A54-4077-8D37-5C221123C6BE}"/>
              </a:ext>
            </a:extLst>
          </p:cNvPr>
          <p:cNvSpPr/>
          <p:nvPr/>
        </p:nvSpPr>
        <p:spPr>
          <a:xfrm>
            <a:off x="975361" y="2398042"/>
            <a:ext cx="1665928" cy="1254478"/>
          </a:xfrm>
          <a:prstGeom prst="bracePair">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78E20">
                    <a:lumMod val="75000"/>
                  </a:srgbClr>
                </a:solidFill>
                <a:effectLst/>
                <a:uLnTx/>
                <a:uFillTx/>
                <a:latin typeface="Arial" panose="020B0604020202020204"/>
                <a:ea typeface="+mn-ea"/>
                <a:cs typeface="+mn-cs"/>
              </a:rPr>
              <a:t>Natural Gas Alkanes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8E20">
                    <a:lumMod val="75000"/>
                  </a:srgbClr>
                </a:solidFill>
                <a:effectLst/>
                <a:uLnTx/>
                <a:uFillTx/>
                <a:latin typeface="Arial" panose="020B0604020202020204"/>
                <a:ea typeface="+mn-ea"/>
                <a:cs typeface="+mn-cs"/>
              </a:rPr>
              <a:t>Ethane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8E20">
                    <a:lumMod val="75000"/>
                  </a:srgbClr>
                </a:solidFill>
                <a:effectLst/>
                <a:uLnTx/>
                <a:uFillTx/>
                <a:latin typeface="Arial" panose="020B0604020202020204"/>
                <a:ea typeface="+mn-ea"/>
                <a:cs typeface="+mn-cs"/>
              </a:rPr>
              <a:t>Propane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8E20">
                    <a:lumMod val="75000"/>
                  </a:srgbClr>
                </a:solidFill>
                <a:effectLst/>
                <a:uLnTx/>
                <a:uFillTx/>
                <a:latin typeface="Arial" panose="020B0604020202020204"/>
                <a:ea typeface="+mn-ea"/>
                <a:cs typeface="+mn-cs"/>
              </a:rPr>
              <a:t>Butane</a:t>
            </a:r>
          </a:p>
        </p:txBody>
      </p:sp>
      <p:grpSp>
        <p:nvGrpSpPr>
          <p:cNvPr id="27" name="Group 26">
            <a:extLst>
              <a:ext uri="{FF2B5EF4-FFF2-40B4-BE49-F238E27FC236}">
                <a16:creationId xmlns:a16="http://schemas.microsoft.com/office/drawing/2014/main" id="{892EFFC8-CB2B-457F-80FC-F0DC868391D7}"/>
              </a:ext>
            </a:extLst>
          </p:cNvPr>
          <p:cNvGrpSpPr/>
          <p:nvPr/>
        </p:nvGrpSpPr>
        <p:grpSpPr>
          <a:xfrm>
            <a:off x="5429176" y="2146917"/>
            <a:ext cx="1558124" cy="457200"/>
            <a:chOff x="281602" y="1659967"/>
            <a:chExt cx="1558124" cy="457200"/>
          </a:xfrm>
          <a:solidFill>
            <a:schemeClr val="accent1">
              <a:lumMod val="60000"/>
              <a:lumOff val="40000"/>
              <a:alpha val="50000"/>
            </a:schemeClr>
          </a:solidFill>
        </p:grpSpPr>
        <p:sp>
          <p:nvSpPr>
            <p:cNvPr id="28" name="Flowchart: Connector 27">
              <a:extLst>
                <a:ext uri="{FF2B5EF4-FFF2-40B4-BE49-F238E27FC236}">
                  <a16:creationId xmlns:a16="http://schemas.microsoft.com/office/drawing/2014/main" id="{D4958FC2-4CCF-4833-B840-39834947A901}"/>
                </a:ext>
              </a:extLst>
            </p:cNvPr>
            <p:cNvSpPr/>
            <p:nvPr/>
          </p:nvSpPr>
          <p:spPr>
            <a:xfrm>
              <a:off x="281602" y="1659967"/>
              <a:ext cx="875899" cy="457200"/>
            </a:xfrm>
            <a:prstGeom prst="flowChartConnector">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509D">
                      <a:lumMod val="50000"/>
                    </a:srgbClr>
                  </a:solidFill>
                  <a:effectLst/>
                  <a:uLnTx/>
                  <a:uFillTx/>
                  <a:latin typeface="Arial" panose="020B0604020202020204"/>
                  <a:ea typeface="+mn-ea"/>
                  <a:cs typeface="+mn-cs"/>
                </a:rPr>
                <a:t>H</a:t>
              </a:r>
              <a:r>
                <a:rPr kumimoji="0" lang="en-US" sz="1800" b="0" i="0" u="none" strike="noStrike" kern="1200" cap="none" spc="0" normalizeH="0" baseline="-25000" noProof="0" dirty="0">
                  <a:ln>
                    <a:noFill/>
                  </a:ln>
                  <a:solidFill>
                    <a:srgbClr val="06509D">
                      <a:lumMod val="50000"/>
                    </a:srgbClr>
                  </a:solidFill>
                  <a:effectLst/>
                  <a:uLnTx/>
                  <a:uFillTx/>
                  <a:latin typeface="Arial" panose="020B0604020202020204"/>
                  <a:ea typeface="+mn-ea"/>
                  <a:cs typeface="+mn-cs"/>
                </a:rPr>
                <a:t>2</a:t>
              </a:r>
              <a:r>
                <a:rPr kumimoji="0" lang="en-US" sz="1800" b="0" i="0" u="none" strike="noStrike" kern="1200" cap="none" spc="0" normalizeH="0" baseline="0" noProof="0" dirty="0">
                  <a:ln>
                    <a:noFill/>
                  </a:ln>
                  <a:solidFill>
                    <a:srgbClr val="06509D">
                      <a:lumMod val="50000"/>
                    </a:srgbClr>
                  </a:solidFill>
                  <a:effectLst/>
                  <a:uLnTx/>
                  <a:uFillTx/>
                  <a:latin typeface="Arial" panose="020B0604020202020204"/>
                  <a:ea typeface="+mn-ea"/>
                  <a:cs typeface="+mn-cs"/>
                </a:rPr>
                <a:t>C</a:t>
              </a:r>
              <a:endParaRPr kumimoji="0" lang="en-US" sz="1800" b="0" i="0" u="none" strike="noStrike" kern="1200" cap="none" spc="0" normalizeH="0" baseline="-25000" noProof="0" dirty="0">
                <a:ln>
                  <a:noFill/>
                </a:ln>
                <a:solidFill>
                  <a:srgbClr val="06509D">
                    <a:lumMod val="50000"/>
                  </a:srgbClr>
                </a:solidFill>
                <a:effectLst/>
                <a:uLnTx/>
                <a:uFillTx/>
                <a:latin typeface="Arial" panose="020B0604020202020204"/>
                <a:ea typeface="+mn-ea"/>
                <a:cs typeface="+mn-cs"/>
              </a:endParaRPr>
            </a:p>
          </p:txBody>
        </p:sp>
        <p:sp>
          <p:nvSpPr>
            <p:cNvPr id="29" name="Flowchart: Connector 28">
              <a:extLst>
                <a:ext uri="{FF2B5EF4-FFF2-40B4-BE49-F238E27FC236}">
                  <a16:creationId xmlns:a16="http://schemas.microsoft.com/office/drawing/2014/main" id="{94DC1326-2360-437F-AD76-51650ED1C410}"/>
                </a:ext>
              </a:extLst>
            </p:cNvPr>
            <p:cNvSpPr/>
            <p:nvPr/>
          </p:nvSpPr>
          <p:spPr>
            <a:xfrm>
              <a:off x="963827" y="1659967"/>
              <a:ext cx="875899" cy="457200"/>
            </a:xfrm>
            <a:prstGeom prst="flowChartConnector">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509D">
                      <a:lumMod val="50000"/>
                    </a:srgbClr>
                  </a:solidFill>
                  <a:effectLst/>
                  <a:uLnTx/>
                  <a:uFillTx/>
                  <a:latin typeface="Arial" panose="020B0604020202020204"/>
                  <a:ea typeface="+mn-ea"/>
                  <a:cs typeface="+mn-cs"/>
                </a:rPr>
                <a:t>CH</a:t>
              </a:r>
              <a:r>
                <a:rPr kumimoji="0" lang="en-US" sz="1800" b="0" i="0" u="none" strike="noStrike" kern="1200" cap="none" spc="0" normalizeH="0" baseline="-25000" noProof="0" dirty="0">
                  <a:ln>
                    <a:noFill/>
                  </a:ln>
                  <a:solidFill>
                    <a:srgbClr val="06509D">
                      <a:lumMod val="50000"/>
                    </a:srgbClr>
                  </a:solidFill>
                  <a:effectLst/>
                  <a:uLnTx/>
                  <a:uFillTx/>
                  <a:latin typeface="Arial" panose="020B0604020202020204"/>
                  <a:ea typeface="+mn-ea"/>
                  <a:cs typeface="+mn-cs"/>
                </a:rPr>
                <a:t>2</a:t>
              </a:r>
            </a:p>
          </p:txBody>
        </p:sp>
        <p:cxnSp>
          <p:nvCxnSpPr>
            <p:cNvPr id="30" name="Straight Connector 29">
              <a:extLst>
                <a:ext uri="{FF2B5EF4-FFF2-40B4-BE49-F238E27FC236}">
                  <a16:creationId xmlns:a16="http://schemas.microsoft.com/office/drawing/2014/main" id="{054C7F1D-5700-4E17-93CE-5AF086DE35FE}"/>
                </a:ext>
              </a:extLst>
            </p:cNvPr>
            <p:cNvCxnSpPr>
              <a:cxnSpLocks/>
            </p:cNvCxnSpPr>
            <p:nvPr/>
          </p:nvCxnSpPr>
          <p:spPr>
            <a:xfrm>
              <a:off x="957477" y="1872692"/>
              <a:ext cx="203543" cy="0"/>
            </a:xfrm>
            <a:prstGeom prst="line">
              <a:avLst/>
            </a:prstGeom>
            <a:grpFill/>
            <a:ln w="28575">
              <a:solidFill>
                <a:schemeClr val="bg2">
                  <a:lumMod val="50000"/>
                </a:schemeClr>
              </a:solidFill>
            </a:ln>
          </p:spPr>
          <p:style>
            <a:lnRef idx="1">
              <a:schemeClr val="accent3"/>
            </a:lnRef>
            <a:fillRef idx="0">
              <a:schemeClr val="accent3"/>
            </a:fillRef>
            <a:effectRef idx="0">
              <a:schemeClr val="accent3"/>
            </a:effectRef>
            <a:fontRef idx="minor">
              <a:schemeClr val="tx1"/>
            </a:fontRef>
          </p:style>
        </p:cxnSp>
        <p:cxnSp>
          <p:nvCxnSpPr>
            <p:cNvPr id="35" name="Straight Connector 34">
              <a:extLst>
                <a:ext uri="{FF2B5EF4-FFF2-40B4-BE49-F238E27FC236}">
                  <a16:creationId xmlns:a16="http://schemas.microsoft.com/office/drawing/2014/main" id="{8FF4FC74-89CD-490D-8FA4-D94BF5D74877}"/>
                </a:ext>
              </a:extLst>
            </p:cNvPr>
            <p:cNvCxnSpPr>
              <a:cxnSpLocks/>
            </p:cNvCxnSpPr>
            <p:nvPr/>
          </p:nvCxnSpPr>
          <p:spPr>
            <a:xfrm>
              <a:off x="958408" y="1923173"/>
              <a:ext cx="203543" cy="0"/>
            </a:xfrm>
            <a:prstGeom prst="line">
              <a:avLst/>
            </a:prstGeom>
            <a:grpFill/>
            <a:ln w="28575">
              <a:solidFill>
                <a:schemeClr val="bg2">
                  <a:lumMod val="50000"/>
                </a:schemeClr>
              </a:solidFill>
            </a:ln>
          </p:spPr>
          <p:style>
            <a:lnRef idx="1">
              <a:schemeClr val="accent3"/>
            </a:lnRef>
            <a:fillRef idx="0">
              <a:schemeClr val="accent3"/>
            </a:fillRef>
            <a:effectRef idx="0">
              <a:schemeClr val="accent3"/>
            </a:effectRef>
            <a:fontRef idx="minor">
              <a:schemeClr val="tx1"/>
            </a:fontRef>
          </p:style>
        </p:cxnSp>
      </p:grpSp>
      <p:sp>
        <p:nvSpPr>
          <p:cNvPr id="31" name="Double Brace 30">
            <a:extLst>
              <a:ext uri="{FF2B5EF4-FFF2-40B4-BE49-F238E27FC236}">
                <a16:creationId xmlns:a16="http://schemas.microsoft.com/office/drawing/2014/main" id="{9036C1DF-BA66-44FD-BAC9-F75264EF7AE1}"/>
              </a:ext>
            </a:extLst>
          </p:cNvPr>
          <p:cNvSpPr/>
          <p:nvPr/>
        </p:nvSpPr>
        <p:spPr>
          <a:xfrm>
            <a:off x="5471263" y="2705219"/>
            <a:ext cx="1516037" cy="1012987"/>
          </a:xfrm>
          <a:prstGeom prst="bracePair">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509D">
                    <a:lumMod val="50000"/>
                  </a:srgbClr>
                </a:solidFill>
                <a:effectLst/>
                <a:uLnTx/>
                <a:uFillTx/>
                <a:latin typeface="Arial" panose="020B0604020202020204"/>
                <a:ea typeface="+mn-ea"/>
                <a:cs typeface="+mn-cs"/>
              </a:rPr>
              <a:t>Monomers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6509D">
                    <a:lumMod val="50000"/>
                  </a:srgbClr>
                </a:solidFill>
                <a:effectLst/>
                <a:uLnTx/>
                <a:uFillTx/>
                <a:latin typeface="Arial" panose="020B0604020202020204"/>
                <a:ea typeface="+mn-ea"/>
                <a:cs typeface="+mn-cs"/>
              </a:rPr>
              <a:t>Ethylene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6509D">
                    <a:lumMod val="50000"/>
                  </a:srgbClr>
                </a:solidFill>
                <a:effectLst/>
                <a:uLnTx/>
                <a:uFillTx/>
                <a:latin typeface="Arial" panose="020B0604020202020204"/>
                <a:ea typeface="+mn-ea"/>
                <a:cs typeface="+mn-cs"/>
              </a:rPr>
              <a:t>Propylene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6509D">
                    <a:lumMod val="50000"/>
                  </a:srgbClr>
                </a:solidFill>
                <a:effectLst/>
                <a:uLnTx/>
                <a:uFillTx/>
                <a:latin typeface="Arial" panose="020B0604020202020204"/>
                <a:ea typeface="+mn-ea"/>
                <a:cs typeface="+mn-cs"/>
              </a:rPr>
              <a:t>Butene</a:t>
            </a:r>
          </a:p>
        </p:txBody>
      </p:sp>
      <p:sp>
        <p:nvSpPr>
          <p:cNvPr id="32" name="Rectangle: Rounded Corners 31">
            <a:extLst>
              <a:ext uri="{FF2B5EF4-FFF2-40B4-BE49-F238E27FC236}">
                <a16:creationId xmlns:a16="http://schemas.microsoft.com/office/drawing/2014/main" id="{4946526F-4F5D-4C17-A2E7-8A799C0C134C}"/>
              </a:ext>
            </a:extLst>
          </p:cNvPr>
          <p:cNvSpPr/>
          <p:nvPr/>
        </p:nvSpPr>
        <p:spPr>
          <a:xfrm>
            <a:off x="2960023" y="2975498"/>
            <a:ext cx="1777084" cy="760112"/>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EC423">
                    <a:lumMod val="75000"/>
                  </a:srgbClr>
                </a:solidFill>
                <a:effectLst/>
                <a:uLnTx/>
                <a:uFillTx/>
                <a:latin typeface="Arial" panose="020B0604020202020204"/>
                <a:ea typeface="+mn-ea"/>
                <a:cs typeface="+mn-cs"/>
              </a:rPr>
              <a:t>Nuclear Reactor</a:t>
            </a:r>
          </a:p>
        </p:txBody>
      </p:sp>
      <p:sp>
        <p:nvSpPr>
          <p:cNvPr id="33" name="Arrow: Right 32">
            <a:extLst>
              <a:ext uri="{FF2B5EF4-FFF2-40B4-BE49-F238E27FC236}">
                <a16:creationId xmlns:a16="http://schemas.microsoft.com/office/drawing/2014/main" id="{AA3956F8-2305-444C-9587-317B9F92475F}"/>
              </a:ext>
            </a:extLst>
          </p:cNvPr>
          <p:cNvSpPr/>
          <p:nvPr/>
        </p:nvSpPr>
        <p:spPr>
          <a:xfrm rot="16200000">
            <a:off x="3981964" y="2554183"/>
            <a:ext cx="1012986" cy="484632"/>
          </a:xfrm>
          <a:prstGeom prst="right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EC423">
                    <a:lumMod val="50000"/>
                  </a:srgbClr>
                </a:solidFill>
                <a:effectLst/>
                <a:uLnTx/>
                <a:uFillTx/>
                <a:latin typeface="Arial" panose="020B0604020202020204"/>
                <a:ea typeface="+mn-ea"/>
                <a:cs typeface="+mn-cs"/>
              </a:rPr>
              <a:t>Electricity</a:t>
            </a:r>
          </a:p>
        </p:txBody>
      </p:sp>
      <p:sp>
        <p:nvSpPr>
          <p:cNvPr id="34" name="Arrow: Right 33">
            <a:extLst>
              <a:ext uri="{FF2B5EF4-FFF2-40B4-BE49-F238E27FC236}">
                <a16:creationId xmlns:a16="http://schemas.microsoft.com/office/drawing/2014/main" id="{B8B78959-F3C9-40E7-9F39-22AD46FECF45}"/>
              </a:ext>
            </a:extLst>
          </p:cNvPr>
          <p:cNvSpPr/>
          <p:nvPr/>
        </p:nvSpPr>
        <p:spPr>
          <a:xfrm rot="16200000">
            <a:off x="2760197" y="2552901"/>
            <a:ext cx="887738" cy="353487"/>
          </a:xfrm>
          <a:prstGeom prst="rightArrow">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F1D4C">
                    <a:lumMod val="50000"/>
                  </a:srgbClr>
                </a:solidFill>
                <a:effectLst/>
                <a:uLnTx/>
                <a:uFillTx/>
                <a:latin typeface="Arial" panose="020B0604020202020204"/>
                <a:ea typeface="+mn-ea"/>
                <a:cs typeface="+mn-cs"/>
              </a:rPr>
              <a:t>Heat</a:t>
            </a:r>
          </a:p>
        </p:txBody>
      </p:sp>
      <p:sp>
        <p:nvSpPr>
          <p:cNvPr id="36" name="Rectangle 35">
            <a:extLst>
              <a:ext uri="{FF2B5EF4-FFF2-40B4-BE49-F238E27FC236}">
                <a16:creationId xmlns:a16="http://schemas.microsoft.com/office/drawing/2014/main" id="{D21D9676-C1BC-48F8-A672-A54FA62C6ECE}"/>
              </a:ext>
            </a:extLst>
          </p:cNvPr>
          <p:cNvSpPr/>
          <p:nvPr/>
        </p:nvSpPr>
        <p:spPr>
          <a:xfrm>
            <a:off x="803635" y="1150088"/>
            <a:ext cx="6502400" cy="282448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B1242B40-60B9-4599-9880-5F8D80FF007D}"/>
              </a:ext>
            </a:extLst>
          </p:cNvPr>
          <p:cNvSpPr txBox="1"/>
          <p:nvPr/>
        </p:nvSpPr>
        <p:spPr>
          <a:xfrm>
            <a:off x="2242510" y="1227018"/>
            <a:ext cx="37391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A8E1">
                    <a:lumMod val="75000"/>
                  </a:srgbClr>
                </a:solidFill>
                <a:effectLst/>
                <a:uLnTx/>
                <a:uFillTx/>
                <a:latin typeface="Arial" panose="020B0604020202020204"/>
                <a:ea typeface="ＭＳ Ｐゴシック" charset="-128"/>
                <a:cs typeface="+mn-cs"/>
              </a:rPr>
              <a:t>INL – </a:t>
            </a:r>
            <a:r>
              <a:rPr kumimoji="0" lang="en-US" sz="1800" b="0" i="0" u="none" strike="noStrike" kern="1200" cap="none" spc="0" normalizeH="0" baseline="0" noProof="0" dirty="0" err="1">
                <a:ln>
                  <a:noFill/>
                </a:ln>
                <a:solidFill>
                  <a:srgbClr val="2CA8E1">
                    <a:lumMod val="75000"/>
                  </a:srgbClr>
                </a:solidFill>
                <a:effectLst/>
                <a:uLnTx/>
                <a:uFillTx/>
                <a:latin typeface="Arial" panose="020B0604020202020204"/>
                <a:ea typeface="ＭＳ Ｐゴシック" charset="-128"/>
                <a:cs typeface="+mn-cs"/>
              </a:rPr>
              <a:t>UWyo</a:t>
            </a:r>
            <a:r>
              <a:rPr kumimoji="0" lang="en-US" sz="1800" b="0" i="0" u="none" strike="noStrike" kern="1200" cap="none" spc="0" normalizeH="0" baseline="0" noProof="0" dirty="0">
                <a:ln>
                  <a:noFill/>
                </a:ln>
                <a:solidFill>
                  <a:srgbClr val="2CA8E1">
                    <a:lumMod val="75000"/>
                  </a:srgbClr>
                </a:solidFill>
                <a:effectLst/>
                <a:uLnTx/>
                <a:uFillTx/>
                <a:latin typeface="Arial" panose="020B0604020202020204"/>
                <a:ea typeface="ＭＳ Ｐゴシック" charset="-128"/>
                <a:cs typeface="+mn-cs"/>
              </a:rPr>
              <a:t> Process Development</a:t>
            </a:r>
          </a:p>
        </p:txBody>
      </p:sp>
    </p:spTree>
    <p:extLst>
      <p:ext uri="{BB962C8B-B14F-4D97-AF65-F5344CB8AC3E}">
        <p14:creationId xmlns:p14="http://schemas.microsoft.com/office/powerpoint/2010/main" val="4180926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E7193-FFB8-4FDD-AB45-AC876EAD8C69}"/>
              </a:ext>
            </a:extLst>
          </p:cNvPr>
          <p:cNvSpPr>
            <a:spLocks noGrp="1"/>
          </p:cNvSpPr>
          <p:nvPr>
            <p:ph type="title"/>
          </p:nvPr>
        </p:nvSpPr>
        <p:spPr>
          <a:xfrm>
            <a:off x="1460142" y="221025"/>
            <a:ext cx="10415648" cy="1008797"/>
          </a:xfrm>
        </p:spPr>
        <p:txBody>
          <a:bodyPr/>
          <a:lstStyle/>
          <a:p>
            <a:r>
              <a:rPr lang="en-US" sz="2800" dirty="0"/>
              <a:t>F.T. Carbon Conversion to Fuels and Chemicals (CCU)</a:t>
            </a:r>
            <a:endParaRPr lang="en-US" dirty="0"/>
          </a:p>
        </p:txBody>
      </p:sp>
      <p:sp>
        <p:nvSpPr>
          <p:cNvPr id="5" name="Slide Number Placeholder 4">
            <a:extLst>
              <a:ext uri="{FF2B5EF4-FFF2-40B4-BE49-F238E27FC236}">
                <a16:creationId xmlns:a16="http://schemas.microsoft.com/office/drawing/2014/main" id="{24FEF153-9ECE-42AD-9745-1B0BC431784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ＭＳ Ｐゴシック"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ＭＳ Ｐゴシック" charset="-128"/>
              <a:cs typeface="Arial" panose="020B0604020202020204" pitchFamily="34" charset="0"/>
            </a:endParaRPr>
          </a:p>
        </p:txBody>
      </p:sp>
      <p:grpSp>
        <p:nvGrpSpPr>
          <p:cNvPr id="118" name="Group 117">
            <a:extLst>
              <a:ext uri="{FF2B5EF4-FFF2-40B4-BE49-F238E27FC236}">
                <a16:creationId xmlns:a16="http://schemas.microsoft.com/office/drawing/2014/main" id="{7E9943C3-B27B-4083-A1DE-B093CD536A58}"/>
              </a:ext>
            </a:extLst>
          </p:cNvPr>
          <p:cNvGrpSpPr/>
          <p:nvPr/>
        </p:nvGrpSpPr>
        <p:grpSpPr>
          <a:xfrm>
            <a:off x="162238" y="825692"/>
            <a:ext cx="12103091" cy="5721542"/>
            <a:chOff x="162238" y="825692"/>
            <a:chExt cx="12103091" cy="5721542"/>
          </a:xfrm>
        </p:grpSpPr>
        <p:sp>
          <p:nvSpPr>
            <p:cNvPr id="6" name="Rectangle: Rounded Corners 5">
              <a:extLst>
                <a:ext uri="{FF2B5EF4-FFF2-40B4-BE49-F238E27FC236}">
                  <a16:creationId xmlns:a16="http://schemas.microsoft.com/office/drawing/2014/main" id="{FC2D8ED5-E51B-44CC-A51D-A3C37A24CD76}"/>
                </a:ext>
              </a:extLst>
            </p:cNvPr>
            <p:cNvSpPr/>
            <p:nvPr/>
          </p:nvSpPr>
          <p:spPr>
            <a:xfrm>
              <a:off x="162238" y="1610836"/>
              <a:ext cx="1777084" cy="124003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EC423">
                      <a:lumMod val="75000"/>
                    </a:srgbClr>
                  </a:solidFill>
                  <a:effectLst/>
                  <a:uLnTx/>
                  <a:uFillTx/>
                  <a:latin typeface="Arial" panose="020B0604020202020204"/>
                  <a:ea typeface="+mn-ea"/>
                  <a:cs typeface="+mn-cs"/>
                </a:rPr>
                <a:t>Nuclear Reactor Energy Source</a:t>
              </a:r>
            </a:p>
          </p:txBody>
        </p:sp>
        <p:sp>
          <p:nvSpPr>
            <p:cNvPr id="8" name="Rectangle: Rounded Corners 7">
              <a:extLst>
                <a:ext uri="{FF2B5EF4-FFF2-40B4-BE49-F238E27FC236}">
                  <a16:creationId xmlns:a16="http://schemas.microsoft.com/office/drawing/2014/main" id="{80921E09-D858-4F29-91D1-07233270F76D}"/>
                </a:ext>
              </a:extLst>
            </p:cNvPr>
            <p:cNvSpPr/>
            <p:nvPr/>
          </p:nvSpPr>
          <p:spPr>
            <a:xfrm>
              <a:off x="2676273" y="1822275"/>
              <a:ext cx="1743128" cy="914528"/>
            </a:xfrm>
            <a:prstGeom prst="roundRect">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509D">
                      <a:lumMod val="75000"/>
                    </a:srgbClr>
                  </a:solidFill>
                  <a:effectLst/>
                  <a:uLnTx/>
                  <a:uFillTx/>
                  <a:latin typeface="Arial" panose="020B0604020202020204"/>
                  <a:ea typeface="+mn-ea"/>
                  <a:cs typeface="+mn-cs"/>
                </a:rPr>
                <a:t>Steam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509D">
                      <a:lumMod val="75000"/>
                    </a:srgbClr>
                  </a:solidFill>
                  <a:effectLst/>
                  <a:uLnTx/>
                  <a:uFillTx/>
                  <a:latin typeface="Arial" panose="020B0604020202020204"/>
                  <a:ea typeface="+mn-ea"/>
                  <a:cs typeface="+mn-cs"/>
                </a:rPr>
                <a:t>Electrolysis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509D">
                      <a:lumMod val="75000"/>
                    </a:srgbClr>
                  </a:solidFill>
                  <a:effectLst/>
                  <a:uLnTx/>
                  <a:uFillTx/>
                  <a:latin typeface="Arial" panose="020B0604020202020204"/>
                  <a:ea typeface="+mn-ea"/>
                  <a:cs typeface="+mn-cs"/>
                </a:rPr>
                <a:t>(800 °C)</a:t>
              </a:r>
            </a:p>
          </p:txBody>
        </p:sp>
        <p:sp>
          <p:nvSpPr>
            <p:cNvPr id="9" name="Rectangle: Rounded Corners 8">
              <a:extLst>
                <a:ext uri="{FF2B5EF4-FFF2-40B4-BE49-F238E27FC236}">
                  <a16:creationId xmlns:a16="http://schemas.microsoft.com/office/drawing/2014/main" id="{46BE2E7F-2EA4-495A-B1C6-6333BD334070}"/>
                </a:ext>
              </a:extLst>
            </p:cNvPr>
            <p:cNvSpPr/>
            <p:nvPr/>
          </p:nvSpPr>
          <p:spPr>
            <a:xfrm>
              <a:off x="2923486" y="5055556"/>
              <a:ext cx="1776939" cy="1234225"/>
            </a:xfrm>
            <a:prstGeom prst="round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8E20">
                      <a:lumMod val="50000"/>
                    </a:srgbClr>
                  </a:solidFill>
                  <a:effectLst/>
                  <a:uLnTx/>
                  <a:uFillTx/>
                  <a:latin typeface="Arial" panose="020B0604020202020204"/>
                  <a:ea typeface="+mn-ea"/>
                  <a:cs typeface="+mn-cs"/>
                </a:rPr>
                <a:t>Water-Gas Shift or CO</a:t>
              </a:r>
              <a:r>
                <a:rPr kumimoji="0" lang="en-US" sz="1400" b="1" i="0" u="none" strike="noStrike" kern="1200" cap="none" spc="0" normalizeH="0" baseline="0" noProof="0" dirty="0">
                  <a:ln>
                    <a:noFill/>
                  </a:ln>
                  <a:solidFill>
                    <a:srgbClr val="F78E20">
                      <a:lumMod val="50000"/>
                    </a:srgbClr>
                  </a:solidFill>
                  <a:effectLst/>
                  <a:uLnTx/>
                  <a:uFillTx/>
                  <a:latin typeface="Arial" panose="020B0604020202020204"/>
                  <a:ea typeface="+mn-ea"/>
                  <a:cs typeface="+mn-cs"/>
                </a:rPr>
                <a:t>2</a:t>
              </a:r>
              <a:r>
                <a:rPr kumimoji="0" lang="en-US" sz="1800" b="1" i="0" u="none" strike="noStrike" kern="1200" cap="none" spc="0" normalizeH="0" baseline="0" noProof="0" dirty="0">
                  <a:ln>
                    <a:noFill/>
                  </a:ln>
                  <a:solidFill>
                    <a:srgbClr val="F78E20">
                      <a:lumMod val="50000"/>
                    </a:srgbClr>
                  </a:solidFill>
                  <a:effectLst/>
                  <a:uLnTx/>
                  <a:uFillTx/>
                  <a:latin typeface="Arial" panose="020B0604020202020204"/>
                  <a:ea typeface="+mn-ea"/>
                  <a:cs typeface="+mn-cs"/>
                </a:rPr>
                <a:t> electrolysis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8E20">
                      <a:lumMod val="50000"/>
                    </a:srgbClr>
                  </a:solidFill>
                  <a:effectLst/>
                  <a:uLnTx/>
                  <a:uFillTx/>
                  <a:latin typeface="Arial" panose="020B0604020202020204"/>
                  <a:ea typeface="+mn-ea"/>
                  <a:cs typeface="+mn-cs"/>
                </a:rPr>
                <a:t>(850 °C)</a:t>
              </a:r>
            </a:p>
          </p:txBody>
        </p:sp>
        <p:cxnSp>
          <p:nvCxnSpPr>
            <p:cNvPr id="11" name="Straight Arrow Connector 10">
              <a:extLst>
                <a:ext uri="{FF2B5EF4-FFF2-40B4-BE49-F238E27FC236}">
                  <a16:creationId xmlns:a16="http://schemas.microsoft.com/office/drawing/2014/main" id="{DDF20170-8516-4628-BE9A-F5780A9AC776}"/>
                </a:ext>
              </a:extLst>
            </p:cNvPr>
            <p:cNvCxnSpPr>
              <a:cxnSpLocks/>
              <a:endCxn id="15" idx="0"/>
            </p:cNvCxnSpPr>
            <p:nvPr/>
          </p:nvCxnSpPr>
          <p:spPr>
            <a:xfrm>
              <a:off x="6810797" y="1723538"/>
              <a:ext cx="8066" cy="1480309"/>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A85E925-8975-4972-BE31-1A940BE1CBBD}"/>
                </a:ext>
              </a:extLst>
            </p:cNvPr>
            <p:cNvSpPr/>
            <p:nvPr/>
          </p:nvSpPr>
          <p:spPr>
            <a:xfrm>
              <a:off x="8269058" y="825692"/>
              <a:ext cx="914528" cy="914528"/>
            </a:xfrm>
            <a:prstGeom prst="ellipse">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509D">
                      <a:lumMod val="75000"/>
                    </a:srgbClr>
                  </a:solidFill>
                  <a:effectLst/>
                  <a:uLnTx/>
                  <a:uFillTx/>
                  <a:latin typeface="Arial" panose="020B0604020202020204"/>
                  <a:ea typeface="+mn-ea"/>
                  <a:cs typeface="+mn-cs"/>
                </a:rPr>
                <a:t>H</a:t>
              </a:r>
              <a:r>
                <a:rPr kumimoji="0" lang="en-US" sz="1400" b="1" i="0" u="none" strike="noStrike" kern="1200" cap="none" spc="0" normalizeH="0" baseline="0" noProof="0" dirty="0">
                  <a:ln>
                    <a:noFill/>
                  </a:ln>
                  <a:solidFill>
                    <a:srgbClr val="06509D">
                      <a:lumMod val="75000"/>
                    </a:srgbClr>
                  </a:solidFill>
                  <a:effectLst/>
                  <a:uLnTx/>
                  <a:uFillTx/>
                  <a:latin typeface="Arial" panose="020B0604020202020204"/>
                  <a:ea typeface="+mn-ea"/>
                  <a:cs typeface="+mn-cs"/>
                </a:rPr>
                <a:t>2</a:t>
              </a:r>
              <a:r>
                <a:rPr kumimoji="0" lang="en-US" sz="1800" b="1" i="0" u="none" strike="noStrike" kern="1200" cap="none" spc="0" normalizeH="0" baseline="0" noProof="0" dirty="0">
                  <a:ln>
                    <a:noFill/>
                  </a:ln>
                  <a:solidFill>
                    <a:srgbClr val="06509D">
                      <a:lumMod val="75000"/>
                    </a:srgbClr>
                  </a:solidFill>
                  <a:effectLst/>
                  <a:uLnTx/>
                  <a:uFillTx/>
                  <a:latin typeface="Arial" panose="020B0604020202020204"/>
                  <a:ea typeface="+mn-ea"/>
                  <a:cs typeface="+mn-cs"/>
                </a:rPr>
                <a:t>O</a:t>
              </a:r>
            </a:p>
          </p:txBody>
        </p:sp>
        <p:sp>
          <p:nvSpPr>
            <p:cNvPr id="14" name="Oval 13">
              <a:extLst>
                <a:ext uri="{FF2B5EF4-FFF2-40B4-BE49-F238E27FC236}">
                  <a16:creationId xmlns:a16="http://schemas.microsoft.com/office/drawing/2014/main" id="{8C0404EB-B913-4745-B597-CFFF322EA3E7}"/>
                </a:ext>
              </a:extLst>
            </p:cNvPr>
            <p:cNvSpPr/>
            <p:nvPr/>
          </p:nvSpPr>
          <p:spPr>
            <a:xfrm>
              <a:off x="785883" y="4962812"/>
              <a:ext cx="1419712" cy="1419712"/>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8E20">
                      <a:lumMod val="75000"/>
                    </a:srgbClr>
                  </a:solidFill>
                  <a:effectLst/>
                  <a:uLnTx/>
                  <a:uFillTx/>
                  <a:latin typeface="Arial" panose="020B0604020202020204"/>
                  <a:ea typeface="+mn-ea"/>
                  <a:cs typeface="+mn-cs"/>
                </a:rPr>
                <a:t>Carbon 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8E20">
                      <a:lumMod val="75000"/>
                    </a:srgbClr>
                  </a:solidFill>
                  <a:effectLst/>
                  <a:uLnTx/>
                  <a:uFillTx/>
                  <a:latin typeface="Arial" panose="020B0604020202020204"/>
                  <a:ea typeface="+mn-ea"/>
                  <a:cs typeface="+mn-cs"/>
                </a:rPr>
                <a:t>(CO</a:t>
              </a:r>
              <a:r>
                <a:rPr kumimoji="0" lang="en-US" sz="1200" b="1" i="0" u="none" strike="noStrike" kern="1200" cap="none" spc="0" normalizeH="0" baseline="0" noProof="0" dirty="0">
                  <a:ln>
                    <a:noFill/>
                  </a:ln>
                  <a:solidFill>
                    <a:srgbClr val="F78E20">
                      <a:lumMod val="75000"/>
                    </a:srgbClr>
                  </a:solidFill>
                  <a:effectLst/>
                  <a:uLnTx/>
                  <a:uFillTx/>
                  <a:latin typeface="Arial" panose="020B0604020202020204"/>
                  <a:ea typeface="+mn-ea"/>
                  <a:cs typeface="+mn-cs"/>
                </a:rPr>
                <a:t>2</a:t>
              </a:r>
              <a:r>
                <a:rPr kumimoji="0" lang="en-US" sz="1800" b="1" i="0" u="none" strike="noStrike" kern="1200" cap="none" spc="0" normalizeH="0" baseline="0" noProof="0" dirty="0">
                  <a:ln>
                    <a:noFill/>
                  </a:ln>
                  <a:solidFill>
                    <a:srgbClr val="F78E20">
                      <a:lumMod val="75000"/>
                    </a:srgbClr>
                  </a:solidFill>
                  <a:effectLst/>
                  <a:uLnTx/>
                  <a:uFillTx/>
                  <a:latin typeface="Arial" panose="020B0604020202020204"/>
                  <a:ea typeface="+mn-ea"/>
                  <a:cs typeface="+mn-cs"/>
                </a:rPr>
                <a:t>)</a:t>
              </a:r>
            </a:p>
          </p:txBody>
        </p:sp>
        <p:sp>
          <p:nvSpPr>
            <p:cNvPr id="15" name="Rectangle: Rounded Corners 14">
              <a:extLst>
                <a:ext uri="{FF2B5EF4-FFF2-40B4-BE49-F238E27FC236}">
                  <a16:creationId xmlns:a16="http://schemas.microsoft.com/office/drawing/2014/main" id="{04952924-64E7-41B2-A5C8-06778148D07C}"/>
                </a:ext>
              </a:extLst>
            </p:cNvPr>
            <p:cNvSpPr/>
            <p:nvPr/>
          </p:nvSpPr>
          <p:spPr>
            <a:xfrm>
              <a:off x="5720176" y="3203847"/>
              <a:ext cx="2197373" cy="1234225"/>
            </a:xfrm>
            <a:prstGeom prst="roundRect">
              <a:avLst/>
            </a:prstGeom>
            <a:solidFill>
              <a:schemeClr val="bg1"/>
            </a:solidFill>
            <a:ln w="38100">
              <a:solidFill>
                <a:schemeClr val="accent4">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32369">
                      <a:lumMod val="75000"/>
                    </a:srgbClr>
                  </a:solidFill>
                  <a:effectLst/>
                  <a:uLnTx/>
                  <a:uFillTx/>
                  <a:latin typeface="Arial" panose="020B0604020202020204"/>
                  <a:ea typeface="+mn-ea"/>
                  <a:cs typeface="+mn-cs"/>
                </a:rPr>
                <a:t>Fischer-</a:t>
              </a:r>
              <a:r>
                <a:rPr kumimoji="0" lang="en-US" sz="1800" b="1" i="0" u="none" strike="noStrike" kern="1200" cap="none" spc="0" normalizeH="0" baseline="0" noProof="0" dirty="0" err="1">
                  <a:ln>
                    <a:noFill/>
                  </a:ln>
                  <a:solidFill>
                    <a:srgbClr val="832369">
                      <a:lumMod val="75000"/>
                    </a:srgbClr>
                  </a:solidFill>
                  <a:effectLst/>
                  <a:uLnTx/>
                  <a:uFillTx/>
                  <a:latin typeface="Arial" panose="020B0604020202020204"/>
                  <a:ea typeface="+mn-ea"/>
                  <a:cs typeface="+mn-cs"/>
                </a:rPr>
                <a:t>Tropsch</a:t>
              </a:r>
              <a:endParaRPr kumimoji="0" lang="en-US" sz="1800" b="1" i="0" u="none" strike="noStrike" kern="1200" cap="none" spc="0" normalizeH="0" baseline="0" noProof="0" dirty="0">
                <a:ln>
                  <a:noFill/>
                </a:ln>
                <a:solidFill>
                  <a:srgbClr val="832369">
                    <a:lumMod val="75000"/>
                  </a:srgb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32369">
                      <a:lumMod val="75000"/>
                    </a:srgbClr>
                  </a:solidFill>
                  <a:effectLst/>
                  <a:uLnTx/>
                  <a:uFillTx/>
                  <a:latin typeface="Arial" panose="020B0604020202020204"/>
                  <a:ea typeface="+mn-ea"/>
                  <a:cs typeface="+mn-cs"/>
                </a:rPr>
                <a:t>Fuels Synthesis</a:t>
              </a:r>
            </a:p>
          </p:txBody>
        </p:sp>
        <p:sp>
          <p:nvSpPr>
            <p:cNvPr id="16" name="Rectangle: Rounded Corners 15">
              <a:extLst>
                <a:ext uri="{FF2B5EF4-FFF2-40B4-BE49-F238E27FC236}">
                  <a16:creationId xmlns:a16="http://schemas.microsoft.com/office/drawing/2014/main" id="{D4AA29D2-5F87-4614-981E-B698491AE418}"/>
                </a:ext>
              </a:extLst>
            </p:cNvPr>
            <p:cNvSpPr/>
            <p:nvPr/>
          </p:nvSpPr>
          <p:spPr>
            <a:xfrm>
              <a:off x="5833306" y="921042"/>
              <a:ext cx="1602538" cy="723828"/>
            </a:xfrm>
            <a:prstGeom prst="roundRect">
              <a:avLst/>
            </a:prstGeom>
            <a:solidFill>
              <a:schemeClr val="bg1"/>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F1D4C">
                      <a:lumMod val="50000"/>
                    </a:srgbClr>
                  </a:solidFill>
                  <a:effectLst/>
                  <a:uLnTx/>
                  <a:uFillTx/>
                  <a:latin typeface="Arial" panose="020B0604020202020204"/>
                  <a:ea typeface="+mn-ea"/>
                  <a:cs typeface="+mn-cs"/>
                </a:rPr>
                <a:t>Heat Exchanger</a:t>
              </a:r>
            </a:p>
          </p:txBody>
        </p:sp>
        <p:sp>
          <p:nvSpPr>
            <p:cNvPr id="17" name="Rectangle: Rounded Corners 16">
              <a:extLst>
                <a:ext uri="{FF2B5EF4-FFF2-40B4-BE49-F238E27FC236}">
                  <a16:creationId xmlns:a16="http://schemas.microsoft.com/office/drawing/2014/main" id="{DDBF07B8-A593-4449-ADC7-09F34271DAE3}"/>
                </a:ext>
              </a:extLst>
            </p:cNvPr>
            <p:cNvSpPr/>
            <p:nvPr/>
          </p:nvSpPr>
          <p:spPr>
            <a:xfrm>
              <a:off x="5757561" y="5166567"/>
              <a:ext cx="1754033" cy="1012202"/>
            </a:xfrm>
            <a:prstGeom prst="roundRect">
              <a:avLst/>
            </a:prstGeom>
            <a:solidFill>
              <a:schemeClr val="bg1"/>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Fired Heater</a:t>
              </a:r>
            </a:p>
          </p:txBody>
        </p:sp>
        <p:cxnSp>
          <p:nvCxnSpPr>
            <p:cNvPr id="19" name="Straight Arrow Connector 18">
              <a:extLst>
                <a:ext uri="{FF2B5EF4-FFF2-40B4-BE49-F238E27FC236}">
                  <a16:creationId xmlns:a16="http://schemas.microsoft.com/office/drawing/2014/main" id="{59C032FC-AF60-4FAE-84FB-FB74A24E27A5}"/>
                </a:ext>
              </a:extLst>
            </p:cNvPr>
            <p:cNvCxnSpPr>
              <a:cxnSpLocks/>
            </p:cNvCxnSpPr>
            <p:nvPr/>
          </p:nvCxnSpPr>
          <p:spPr>
            <a:xfrm flipV="1">
              <a:off x="6381503" y="1646696"/>
              <a:ext cx="0" cy="1557151"/>
            </a:xfrm>
            <a:prstGeom prst="straightConnector1">
              <a:avLst/>
            </a:prstGeom>
            <a:ln w="571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751AD7C-C866-4D77-B88F-4D5363FD0C04}"/>
                </a:ext>
              </a:extLst>
            </p:cNvPr>
            <p:cNvCxnSpPr>
              <a:cxnSpLocks/>
              <a:stCxn id="13" idx="2"/>
              <a:endCxn id="16" idx="3"/>
            </p:cNvCxnSpPr>
            <p:nvPr/>
          </p:nvCxnSpPr>
          <p:spPr>
            <a:xfrm flipH="1">
              <a:off x="7435844" y="1282956"/>
              <a:ext cx="833214"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3" name="Connector: Elbow 22">
              <a:extLst>
                <a:ext uri="{FF2B5EF4-FFF2-40B4-BE49-F238E27FC236}">
                  <a16:creationId xmlns:a16="http://schemas.microsoft.com/office/drawing/2014/main" id="{D916DD35-6468-45B8-9EB4-7B6A056A6CF2}"/>
                </a:ext>
              </a:extLst>
            </p:cNvPr>
            <p:cNvCxnSpPr>
              <a:cxnSpLocks/>
              <a:stCxn id="16" idx="1"/>
              <a:endCxn id="8" idx="0"/>
            </p:cNvCxnSpPr>
            <p:nvPr/>
          </p:nvCxnSpPr>
          <p:spPr>
            <a:xfrm rot="10800000" flipV="1">
              <a:off x="3547838" y="1282955"/>
              <a:ext cx="2285469" cy="539319"/>
            </a:xfrm>
            <a:prstGeom prst="bentConnector2">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A885E1F-41FB-4416-BC86-A5D2E9A1E0F6}"/>
                </a:ext>
              </a:extLst>
            </p:cNvPr>
            <p:cNvCxnSpPr>
              <a:cxnSpLocks/>
              <a:endCxn id="17" idx="0"/>
            </p:cNvCxnSpPr>
            <p:nvPr/>
          </p:nvCxnSpPr>
          <p:spPr>
            <a:xfrm>
              <a:off x="6634578" y="4438072"/>
              <a:ext cx="0" cy="728495"/>
            </a:xfrm>
            <a:prstGeom prst="straightConnector1">
              <a:avLst/>
            </a:prstGeom>
            <a:ln w="57150">
              <a:solidFill>
                <a:srgbClr val="996633"/>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F60F65E-0D65-4E3F-A619-C99E792D85AE}"/>
                </a:ext>
              </a:extLst>
            </p:cNvPr>
            <p:cNvSpPr txBox="1"/>
            <p:nvPr/>
          </p:nvSpPr>
          <p:spPr>
            <a:xfrm>
              <a:off x="6667966" y="4686224"/>
              <a:ext cx="17620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CH</a:t>
              </a:r>
              <a:r>
                <a:rPr kumimoji="0" lang="en-US" sz="1400" b="1"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4</a:t>
              </a:r>
              <a:r>
                <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 (Methane)</a:t>
              </a:r>
            </a:p>
          </p:txBody>
        </p:sp>
        <p:sp>
          <p:nvSpPr>
            <p:cNvPr id="43" name="Arrow: Right 42">
              <a:extLst>
                <a:ext uri="{FF2B5EF4-FFF2-40B4-BE49-F238E27FC236}">
                  <a16:creationId xmlns:a16="http://schemas.microsoft.com/office/drawing/2014/main" id="{2CCA37A0-8276-4035-B89F-C11F40AECA6A}"/>
                </a:ext>
              </a:extLst>
            </p:cNvPr>
            <p:cNvSpPr/>
            <p:nvPr/>
          </p:nvSpPr>
          <p:spPr>
            <a:xfrm flipH="1">
              <a:off x="4673284" y="5430352"/>
              <a:ext cx="1207978" cy="484632"/>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5" name="Connector: Elbow 44">
              <a:extLst>
                <a:ext uri="{FF2B5EF4-FFF2-40B4-BE49-F238E27FC236}">
                  <a16:creationId xmlns:a16="http://schemas.microsoft.com/office/drawing/2014/main" id="{AC75C56C-4D22-4106-A410-E6F3642BBD01}"/>
                </a:ext>
              </a:extLst>
            </p:cNvPr>
            <p:cNvCxnSpPr>
              <a:stCxn id="17" idx="2"/>
              <a:endCxn id="9" idx="2"/>
            </p:cNvCxnSpPr>
            <p:nvPr/>
          </p:nvCxnSpPr>
          <p:spPr>
            <a:xfrm rot="5400000">
              <a:off x="5167761" y="4822964"/>
              <a:ext cx="111012" cy="2822622"/>
            </a:xfrm>
            <a:prstGeom prst="bentConnector3">
              <a:avLst>
                <a:gd name="adj1" fmla="val 305924"/>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676F071-58A5-4240-A7DD-13AE05F030F8}"/>
                </a:ext>
              </a:extLst>
            </p:cNvPr>
            <p:cNvSpPr txBox="1"/>
            <p:nvPr/>
          </p:nvSpPr>
          <p:spPr>
            <a:xfrm>
              <a:off x="5037200" y="6147124"/>
              <a:ext cx="6832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63300"/>
                  </a:solidFill>
                  <a:effectLst/>
                  <a:uLnTx/>
                  <a:uFillTx/>
                  <a:latin typeface="Arial" panose="020B0604020202020204"/>
                  <a:ea typeface="ＭＳ Ｐゴシック" charset="-128"/>
                  <a:cs typeface="+mn-cs"/>
                </a:rPr>
                <a:t>CO</a:t>
              </a:r>
              <a:r>
                <a:rPr kumimoji="0" lang="en-US" sz="1600" b="1" i="0" u="none" strike="noStrike" kern="1200" cap="none" spc="0" normalizeH="0" baseline="0" noProof="0" dirty="0">
                  <a:ln>
                    <a:noFill/>
                  </a:ln>
                  <a:solidFill>
                    <a:srgbClr val="663300"/>
                  </a:solidFill>
                  <a:effectLst/>
                  <a:uLnTx/>
                  <a:uFillTx/>
                  <a:latin typeface="Arial" panose="020B0604020202020204"/>
                  <a:ea typeface="ＭＳ Ｐゴシック" charset="-128"/>
                  <a:cs typeface="+mn-cs"/>
                </a:rPr>
                <a:t>2</a:t>
              </a:r>
              <a:endParaRPr kumimoji="0" lang="en-US" sz="2000" b="1" i="0" u="none" strike="noStrike" kern="1200" cap="none" spc="0" normalizeH="0" baseline="0" noProof="0" dirty="0">
                <a:ln>
                  <a:noFill/>
                </a:ln>
                <a:solidFill>
                  <a:srgbClr val="663300"/>
                </a:solidFill>
                <a:effectLst/>
                <a:uLnTx/>
                <a:uFillTx/>
                <a:latin typeface="Arial" panose="020B0604020202020204"/>
                <a:ea typeface="ＭＳ Ｐゴシック" charset="-128"/>
                <a:cs typeface="+mn-cs"/>
              </a:endParaRPr>
            </a:p>
          </p:txBody>
        </p:sp>
        <p:sp>
          <p:nvSpPr>
            <p:cNvPr id="48" name="Arrow: Right 47">
              <a:extLst>
                <a:ext uri="{FF2B5EF4-FFF2-40B4-BE49-F238E27FC236}">
                  <a16:creationId xmlns:a16="http://schemas.microsoft.com/office/drawing/2014/main" id="{C90D928A-F5F3-441E-9A42-F9204CF8911F}"/>
                </a:ext>
              </a:extLst>
            </p:cNvPr>
            <p:cNvSpPr/>
            <p:nvPr/>
          </p:nvSpPr>
          <p:spPr>
            <a:xfrm>
              <a:off x="1987104" y="5430352"/>
              <a:ext cx="932149" cy="484632"/>
            </a:xfrm>
            <a:prstGeom prst="rightArrow">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0800000" scaled="1"/>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Arrow: Right 48">
              <a:extLst>
                <a:ext uri="{FF2B5EF4-FFF2-40B4-BE49-F238E27FC236}">
                  <a16:creationId xmlns:a16="http://schemas.microsoft.com/office/drawing/2014/main" id="{BCD8B1EE-85CC-4F03-A004-A6823796B687}"/>
                </a:ext>
              </a:extLst>
            </p:cNvPr>
            <p:cNvSpPr/>
            <p:nvPr/>
          </p:nvSpPr>
          <p:spPr>
            <a:xfrm>
              <a:off x="1745352" y="2028965"/>
              <a:ext cx="932149" cy="484632"/>
            </a:xfrm>
            <a:prstGeom prst="right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100D3047-15E1-43D3-8453-6B22BAB14677}"/>
                </a:ext>
              </a:extLst>
            </p:cNvPr>
            <p:cNvSpPr txBox="1"/>
            <p:nvPr/>
          </p:nvSpPr>
          <p:spPr>
            <a:xfrm>
              <a:off x="4113371" y="879942"/>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509D">
                      <a:lumMod val="75000"/>
                    </a:srgbClr>
                  </a:solidFill>
                  <a:effectLst/>
                  <a:uLnTx/>
                  <a:uFillTx/>
                  <a:latin typeface="Arial" panose="020B0604020202020204"/>
                  <a:ea typeface="ＭＳ Ｐゴシック" charset="-128"/>
                  <a:cs typeface="+mn-cs"/>
                </a:rPr>
                <a:t>Steam</a:t>
              </a:r>
            </a:p>
          </p:txBody>
        </p:sp>
        <p:sp>
          <p:nvSpPr>
            <p:cNvPr id="56" name="Oval 55">
              <a:extLst>
                <a:ext uri="{FF2B5EF4-FFF2-40B4-BE49-F238E27FC236}">
                  <a16:creationId xmlns:a16="http://schemas.microsoft.com/office/drawing/2014/main" id="{9748E593-C139-4FFD-B855-3E649687DAB1}"/>
                </a:ext>
              </a:extLst>
            </p:cNvPr>
            <p:cNvSpPr/>
            <p:nvPr/>
          </p:nvSpPr>
          <p:spPr>
            <a:xfrm>
              <a:off x="8351358" y="5215404"/>
              <a:ext cx="914528" cy="914528"/>
            </a:xfrm>
            <a:prstGeom prst="ellipse">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O</a:t>
              </a: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2</a:t>
              </a: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58" name="Connector: Elbow 57">
              <a:extLst>
                <a:ext uri="{FF2B5EF4-FFF2-40B4-BE49-F238E27FC236}">
                  <a16:creationId xmlns:a16="http://schemas.microsoft.com/office/drawing/2014/main" id="{F652B9A0-046C-4A4F-B976-59855E73BF93}"/>
                </a:ext>
              </a:extLst>
            </p:cNvPr>
            <p:cNvCxnSpPr>
              <a:stCxn id="8" idx="3"/>
              <a:endCxn id="56" idx="0"/>
            </p:cNvCxnSpPr>
            <p:nvPr/>
          </p:nvCxnSpPr>
          <p:spPr>
            <a:xfrm>
              <a:off x="4419401" y="2279539"/>
              <a:ext cx="4389221" cy="2935865"/>
            </a:xfrm>
            <a:prstGeom prst="bent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1C1478D-4DB9-4602-BECA-89982B4003CD}"/>
                </a:ext>
              </a:extLst>
            </p:cNvPr>
            <p:cNvCxnSpPr>
              <a:cxnSpLocks/>
              <a:stCxn id="56" idx="2"/>
              <a:endCxn id="17" idx="3"/>
            </p:cNvCxnSpPr>
            <p:nvPr/>
          </p:nvCxnSpPr>
          <p:spPr>
            <a:xfrm flipH="1">
              <a:off x="7511594" y="5672668"/>
              <a:ext cx="839764"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62" name="Connector: Elbow 61">
              <a:extLst>
                <a:ext uri="{FF2B5EF4-FFF2-40B4-BE49-F238E27FC236}">
                  <a16:creationId xmlns:a16="http://schemas.microsoft.com/office/drawing/2014/main" id="{E3B70BDB-5E5F-4C0E-852C-4A27C82AF0F4}"/>
                </a:ext>
              </a:extLst>
            </p:cNvPr>
            <p:cNvCxnSpPr>
              <a:cxnSpLocks/>
              <a:stCxn id="8" idx="2"/>
              <a:endCxn id="66" idx="0"/>
            </p:cNvCxnSpPr>
            <p:nvPr/>
          </p:nvCxnSpPr>
          <p:spPr>
            <a:xfrm rot="16200000" flipH="1">
              <a:off x="3309524" y="2975115"/>
              <a:ext cx="476627" cy="1"/>
            </a:xfrm>
            <a:prstGeom prst="bentConnector3">
              <a:avLst>
                <a:gd name="adj1" fmla="val 50000"/>
              </a:avLst>
            </a:prstGeom>
            <a:ln w="1016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BF01A7B3-889A-478D-B0F8-D1E27A31E97F}"/>
                </a:ext>
              </a:extLst>
            </p:cNvPr>
            <p:cNvSpPr/>
            <p:nvPr/>
          </p:nvSpPr>
          <p:spPr>
            <a:xfrm>
              <a:off x="3044847" y="3213430"/>
              <a:ext cx="1005981" cy="914528"/>
            </a:xfrm>
            <a:prstGeom prst="ellipse">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H</a:t>
              </a: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2</a:t>
              </a: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70" name="Connector: Elbow 69">
              <a:extLst>
                <a:ext uri="{FF2B5EF4-FFF2-40B4-BE49-F238E27FC236}">
                  <a16:creationId xmlns:a16="http://schemas.microsoft.com/office/drawing/2014/main" id="{F0FD1276-9844-4E4D-AA7F-F244AE958AE9}"/>
                </a:ext>
              </a:extLst>
            </p:cNvPr>
            <p:cNvCxnSpPr>
              <a:cxnSpLocks/>
            </p:cNvCxnSpPr>
            <p:nvPr/>
          </p:nvCxnSpPr>
          <p:spPr>
            <a:xfrm flipV="1">
              <a:off x="4286766" y="4117314"/>
              <a:ext cx="1440672" cy="929036"/>
            </a:xfrm>
            <a:prstGeom prst="bentConnector3">
              <a:avLst>
                <a:gd name="adj1" fmla="val -1444"/>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AFD05916-DCB6-45EF-9AAF-8580B662DFB9}"/>
                </a:ext>
              </a:extLst>
            </p:cNvPr>
            <p:cNvCxnSpPr>
              <a:cxnSpLocks/>
              <a:stCxn id="66" idx="4"/>
            </p:cNvCxnSpPr>
            <p:nvPr/>
          </p:nvCxnSpPr>
          <p:spPr>
            <a:xfrm rot="16200000" flipH="1">
              <a:off x="3084038" y="4591757"/>
              <a:ext cx="927600" cy="1"/>
            </a:xfrm>
            <a:prstGeom prst="bentConnector3">
              <a:avLst>
                <a:gd name="adj1" fmla="val 50000"/>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45B0C1F7-9BAB-476D-8327-D29CDFFCE969}"/>
                </a:ext>
              </a:extLst>
            </p:cNvPr>
            <p:cNvCxnSpPr>
              <a:cxnSpLocks/>
            </p:cNvCxnSpPr>
            <p:nvPr/>
          </p:nvCxnSpPr>
          <p:spPr>
            <a:xfrm>
              <a:off x="4050828" y="3628814"/>
              <a:ext cx="1676610" cy="1"/>
            </a:xfrm>
            <a:prstGeom prst="bentConnector3">
              <a:avLst>
                <a:gd name="adj1" fmla="val 50000"/>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D58DB155-88D3-4C6C-922B-11E8FE81D78E}"/>
                </a:ext>
              </a:extLst>
            </p:cNvPr>
            <p:cNvSpPr txBox="1"/>
            <p:nvPr/>
          </p:nvSpPr>
          <p:spPr>
            <a:xfrm>
              <a:off x="4539637" y="4080575"/>
              <a:ext cx="7232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8E20">
                      <a:lumMod val="50000"/>
                    </a:srgbClr>
                  </a:solidFill>
                  <a:effectLst/>
                  <a:uLnTx/>
                  <a:uFillTx/>
                  <a:latin typeface="Arial" panose="020B0604020202020204"/>
                  <a:ea typeface="ＭＳ Ｐゴシック" charset="-128"/>
                  <a:cs typeface="+mn-cs"/>
                </a:rPr>
                <a:t>CO</a:t>
              </a:r>
            </a:p>
          </p:txBody>
        </p:sp>
        <p:sp>
          <p:nvSpPr>
            <p:cNvPr id="110" name="TextBox 109">
              <a:extLst>
                <a:ext uri="{FF2B5EF4-FFF2-40B4-BE49-F238E27FC236}">
                  <a16:creationId xmlns:a16="http://schemas.microsoft.com/office/drawing/2014/main" id="{1BFCAE95-8B15-4EF5-A75B-4BC357558545}"/>
                </a:ext>
              </a:extLst>
            </p:cNvPr>
            <p:cNvSpPr txBox="1"/>
            <p:nvPr/>
          </p:nvSpPr>
          <p:spPr>
            <a:xfrm>
              <a:off x="4592079" y="3121089"/>
              <a:ext cx="5870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6509D">
                      <a:lumMod val="75000"/>
                    </a:srgbClr>
                  </a:solidFill>
                  <a:effectLst/>
                  <a:uLnTx/>
                  <a:uFillTx/>
                  <a:latin typeface="Arial" panose="020B0604020202020204"/>
                  <a:ea typeface="ＭＳ Ｐゴシック" charset="-128"/>
                  <a:cs typeface="+mn-cs"/>
                </a:rPr>
                <a:t>H</a:t>
              </a:r>
              <a:r>
                <a:rPr kumimoji="0" lang="en-US" sz="2000" b="1" i="0" u="none" strike="noStrike" kern="1200" cap="none" spc="0" normalizeH="0" baseline="0" noProof="0" dirty="0">
                  <a:ln>
                    <a:noFill/>
                  </a:ln>
                  <a:solidFill>
                    <a:srgbClr val="06509D">
                      <a:lumMod val="75000"/>
                    </a:srgbClr>
                  </a:solidFill>
                  <a:effectLst/>
                  <a:uLnTx/>
                  <a:uFillTx/>
                  <a:latin typeface="Arial" panose="020B0604020202020204"/>
                  <a:ea typeface="ＭＳ Ｐゴシック" charset="-128"/>
                  <a:cs typeface="+mn-cs"/>
                </a:rPr>
                <a:t>2</a:t>
              </a:r>
              <a:endParaRPr kumimoji="0" lang="en-US" sz="2800" b="1" i="0" u="none" strike="noStrike" kern="1200" cap="none" spc="0" normalizeH="0" baseline="0" noProof="0" dirty="0">
                <a:ln>
                  <a:noFill/>
                </a:ln>
                <a:solidFill>
                  <a:srgbClr val="06509D">
                    <a:lumMod val="75000"/>
                  </a:srgbClr>
                </a:solidFill>
                <a:effectLst/>
                <a:uLnTx/>
                <a:uFillTx/>
                <a:latin typeface="Arial" panose="020B0604020202020204"/>
                <a:ea typeface="ＭＳ Ｐゴシック" charset="-128"/>
                <a:cs typeface="+mn-cs"/>
              </a:endParaRPr>
            </a:p>
          </p:txBody>
        </p:sp>
        <p:sp>
          <p:nvSpPr>
            <p:cNvPr id="111" name="Arrow: Right 110">
              <a:extLst>
                <a:ext uri="{FF2B5EF4-FFF2-40B4-BE49-F238E27FC236}">
                  <a16:creationId xmlns:a16="http://schemas.microsoft.com/office/drawing/2014/main" id="{2B08CF27-ED42-40DA-95C9-E4891B2EEAA9}"/>
                </a:ext>
              </a:extLst>
            </p:cNvPr>
            <p:cNvSpPr/>
            <p:nvPr/>
          </p:nvSpPr>
          <p:spPr>
            <a:xfrm>
              <a:off x="7768995" y="3271180"/>
              <a:ext cx="1934678" cy="334871"/>
            </a:xfrm>
            <a:prstGeom prst="right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 name="Arrow: Right 111">
              <a:extLst>
                <a:ext uri="{FF2B5EF4-FFF2-40B4-BE49-F238E27FC236}">
                  <a16:creationId xmlns:a16="http://schemas.microsoft.com/office/drawing/2014/main" id="{73DAA9D9-9773-4041-B149-20FD631D6F02}"/>
                </a:ext>
              </a:extLst>
            </p:cNvPr>
            <p:cNvSpPr/>
            <p:nvPr/>
          </p:nvSpPr>
          <p:spPr>
            <a:xfrm>
              <a:off x="7807993" y="3536216"/>
              <a:ext cx="2466085" cy="548640"/>
            </a:xfrm>
            <a:prstGeom prst="right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 name="Arrow: Right 112">
              <a:extLst>
                <a:ext uri="{FF2B5EF4-FFF2-40B4-BE49-F238E27FC236}">
                  <a16:creationId xmlns:a16="http://schemas.microsoft.com/office/drawing/2014/main" id="{CBC67135-C7C5-4393-AA4B-3DDEB2343F07}"/>
                </a:ext>
              </a:extLst>
            </p:cNvPr>
            <p:cNvSpPr/>
            <p:nvPr/>
          </p:nvSpPr>
          <p:spPr>
            <a:xfrm>
              <a:off x="7777535" y="4042316"/>
              <a:ext cx="1934678" cy="334870"/>
            </a:xfrm>
            <a:prstGeom prst="right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5" name="TextBox 114">
              <a:extLst>
                <a:ext uri="{FF2B5EF4-FFF2-40B4-BE49-F238E27FC236}">
                  <a16:creationId xmlns:a16="http://schemas.microsoft.com/office/drawing/2014/main" id="{80742F79-7AA0-4133-9F9B-B23E5B5967FC}"/>
                </a:ext>
              </a:extLst>
            </p:cNvPr>
            <p:cNvSpPr txBox="1"/>
            <p:nvPr/>
          </p:nvSpPr>
          <p:spPr>
            <a:xfrm>
              <a:off x="9254800" y="2940302"/>
              <a:ext cx="258282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Light Alkanes &amp; </a:t>
              </a:r>
              <a:r>
                <a:rPr kumimoji="0" lang="en-US" sz="1800" b="0" i="0" u="none" strike="noStrike" kern="1200" cap="none" spc="0" normalizeH="0" baseline="0" noProof="0" dirty="0" err="1">
                  <a:ln>
                    <a:noFill/>
                  </a:ln>
                  <a:solidFill>
                    <a:srgbClr val="000000"/>
                  </a:solidFill>
                  <a:effectLst/>
                  <a:uLnTx/>
                  <a:uFillTx/>
                  <a:latin typeface="Arial" panose="020B0604020202020204"/>
                  <a:ea typeface="ＭＳ Ｐゴシック" charset="-128"/>
                  <a:cs typeface="+mn-cs"/>
                </a:rPr>
                <a:t>Naptha</a:t>
              </a:r>
              <a:endPar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(to Chemicals)</a:t>
              </a:r>
            </a:p>
          </p:txBody>
        </p:sp>
        <p:sp>
          <p:nvSpPr>
            <p:cNvPr id="116" name="TextBox 115">
              <a:extLst>
                <a:ext uri="{FF2B5EF4-FFF2-40B4-BE49-F238E27FC236}">
                  <a16:creationId xmlns:a16="http://schemas.microsoft.com/office/drawing/2014/main" id="{008E0314-FF3C-456E-B4A7-970D7EF0A60C}"/>
                </a:ext>
              </a:extLst>
            </p:cNvPr>
            <p:cNvSpPr txBox="1"/>
            <p:nvPr/>
          </p:nvSpPr>
          <p:spPr>
            <a:xfrm>
              <a:off x="10274078" y="3606051"/>
              <a:ext cx="19912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Fuel Distillates</a:t>
              </a:r>
            </a:p>
          </p:txBody>
        </p:sp>
        <p:sp>
          <p:nvSpPr>
            <p:cNvPr id="117" name="TextBox 116">
              <a:extLst>
                <a:ext uri="{FF2B5EF4-FFF2-40B4-BE49-F238E27FC236}">
                  <a16:creationId xmlns:a16="http://schemas.microsoft.com/office/drawing/2014/main" id="{B5B376CD-EC8A-42DA-ADEB-BEE85901FF11}"/>
                </a:ext>
              </a:extLst>
            </p:cNvPr>
            <p:cNvSpPr txBox="1"/>
            <p:nvPr/>
          </p:nvSpPr>
          <p:spPr>
            <a:xfrm>
              <a:off x="8945981" y="4072094"/>
              <a:ext cx="287771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Paraffins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(crack or formulate Lubes)</a:t>
              </a:r>
            </a:p>
          </p:txBody>
        </p:sp>
      </p:grpSp>
    </p:spTree>
    <p:extLst>
      <p:ext uri="{BB962C8B-B14F-4D97-AF65-F5344CB8AC3E}">
        <p14:creationId xmlns:p14="http://schemas.microsoft.com/office/powerpoint/2010/main" val="2628853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0B7-AEB5-4A16-85ED-F43651F0F827}"/>
              </a:ext>
            </a:extLst>
          </p:cNvPr>
          <p:cNvSpPr>
            <a:spLocks noGrp="1"/>
          </p:cNvSpPr>
          <p:nvPr>
            <p:ph type="title"/>
          </p:nvPr>
        </p:nvSpPr>
        <p:spPr/>
        <p:txBody>
          <a:bodyPr/>
          <a:lstStyle/>
          <a:p>
            <a:r>
              <a:rPr lang="en-US" dirty="0"/>
              <a:t>Iron and Steel Making</a:t>
            </a:r>
          </a:p>
        </p:txBody>
      </p:sp>
      <p:sp>
        <p:nvSpPr>
          <p:cNvPr id="3" name="Content Placeholder 2">
            <a:extLst>
              <a:ext uri="{FF2B5EF4-FFF2-40B4-BE49-F238E27FC236}">
                <a16:creationId xmlns:a16="http://schemas.microsoft.com/office/drawing/2014/main" id="{DD205D66-D962-404C-88FC-D7783E61CC9A}"/>
              </a:ext>
            </a:extLst>
          </p:cNvPr>
          <p:cNvSpPr>
            <a:spLocks noGrp="1"/>
          </p:cNvSpPr>
          <p:nvPr>
            <p:ph idx="1"/>
          </p:nvPr>
        </p:nvSpPr>
        <p:spPr>
          <a:xfrm>
            <a:off x="189559" y="1190309"/>
            <a:ext cx="10515600" cy="4351338"/>
          </a:xfrm>
        </p:spPr>
        <p:txBody>
          <a:bodyPr/>
          <a:lstStyle/>
          <a:p>
            <a:r>
              <a:rPr lang="en-US" sz="2400" dirty="0"/>
              <a:t>Flash-Iron Technology</a:t>
            </a:r>
          </a:p>
          <a:p>
            <a:r>
              <a:rPr lang="en-US" sz="2400" dirty="0"/>
              <a:t>Direct reduced iron with hydrogen</a:t>
            </a:r>
          </a:p>
          <a:p>
            <a:r>
              <a:rPr lang="en-US" sz="2400" dirty="0"/>
              <a:t>Scalable to mini-mills</a:t>
            </a:r>
          </a:p>
          <a:p>
            <a:r>
              <a:rPr lang="en-US" sz="2400" dirty="0"/>
              <a:t>Fed directly to electric-arc furnace</a:t>
            </a:r>
            <a:endParaRPr lang="en-US" dirty="0"/>
          </a:p>
        </p:txBody>
      </p:sp>
      <p:pic>
        <p:nvPicPr>
          <p:cNvPr id="4" name="Picture 3">
            <a:extLst>
              <a:ext uri="{FF2B5EF4-FFF2-40B4-BE49-F238E27FC236}">
                <a16:creationId xmlns:a16="http://schemas.microsoft.com/office/drawing/2014/main" id="{3573BD90-64CA-41CD-BF8F-97597C3BEAE0}"/>
              </a:ext>
            </a:extLst>
          </p:cNvPr>
          <p:cNvPicPr>
            <a:picLocks noChangeAspect="1"/>
          </p:cNvPicPr>
          <p:nvPr/>
        </p:nvPicPr>
        <p:blipFill>
          <a:blip r:embed="rId2"/>
          <a:stretch>
            <a:fillRect/>
          </a:stretch>
        </p:blipFill>
        <p:spPr>
          <a:xfrm>
            <a:off x="5977598" y="682942"/>
            <a:ext cx="6024843" cy="4529276"/>
          </a:xfrm>
          <a:prstGeom prst="rect">
            <a:avLst/>
          </a:prstGeom>
        </p:spPr>
      </p:pic>
      <p:sp>
        <p:nvSpPr>
          <p:cNvPr id="5" name="TextBox 4">
            <a:extLst>
              <a:ext uri="{FF2B5EF4-FFF2-40B4-BE49-F238E27FC236}">
                <a16:creationId xmlns:a16="http://schemas.microsoft.com/office/drawing/2014/main" id="{36D93F74-840D-4D39-8D1E-A2B44CEB968C}"/>
              </a:ext>
            </a:extLst>
          </p:cNvPr>
          <p:cNvSpPr txBox="1"/>
          <p:nvPr/>
        </p:nvSpPr>
        <p:spPr>
          <a:xfrm>
            <a:off x="7362950" y="5402683"/>
            <a:ext cx="31882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Pilot plant at University of Utah: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charset="-128"/>
                <a:cs typeface="+mn-cs"/>
              </a:rPr>
              <a:t>        Professor HY Sohn</a:t>
            </a:r>
          </a:p>
        </p:txBody>
      </p:sp>
      <p:graphicFrame>
        <p:nvGraphicFramePr>
          <p:cNvPr id="6" name="Chart 5">
            <a:extLst>
              <a:ext uri="{FF2B5EF4-FFF2-40B4-BE49-F238E27FC236}">
                <a16:creationId xmlns:a16="http://schemas.microsoft.com/office/drawing/2014/main" id="{5ABC948B-7D0B-4AB7-B11E-865C429BE764}"/>
              </a:ext>
            </a:extLst>
          </p:cNvPr>
          <p:cNvGraphicFramePr>
            <a:graphicFrameLocks/>
          </p:cNvGraphicFramePr>
          <p:nvPr/>
        </p:nvGraphicFramePr>
        <p:xfrm>
          <a:off x="816757" y="3064795"/>
          <a:ext cx="4448988" cy="3670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6054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7397-0A65-42C8-B4B6-A103BA9FB341}"/>
              </a:ext>
            </a:extLst>
          </p:cNvPr>
          <p:cNvSpPr>
            <a:spLocks noGrp="1"/>
          </p:cNvSpPr>
          <p:nvPr>
            <p:ph type="title"/>
          </p:nvPr>
        </p:nvSpPr>
        <p:spPr/>
        <p:txBody>
          <a:bodyPr/>
          <a:lstStyle/>
          <a:p>
            <a:r>
              <a:rPr lang="en-US" dirty="0"/>
              <a:t>Advanced reactor future state: </a:t>
            </a:r>
            <a:br>
              <a:rPr lang="en-US" dirty="0"/>
            </a:br>
            <a:r>
              <a:rPr lang="en-US" dirty="0"/>
              <a:t>One size does not fit all</a:t>
            </a:r>
          </a:p>
        </p:txBody>
      </p:sp>
      <p:pic>
        <p:nvPicPr>
          <p:cNvPr id="6" name="Picture 5">
            <a:extLst>
              <a:ext uri="{FF2B5EF4-FFF2-40B4-BE49-F238E27FC236}">
                <a16:creationId xmlns:a16="http://schemas.microsoft.com/office/drawing/2014/main" id="{EFAF94F5-1714-4404-9887-83D234235E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16620" y="1704976"/>
            <a:ext cx="10415648" cy="4356107"/>
          </a:xfrm>
          <a:prstGeom prst="rect">
            <a:avLst/>
          </a:prstGeom>
        </p:spPr>
      </p:pic>
      <p:sp>
        <p:nvSpPr>
          <p:cNvPr id="8" name="Slide Number Placeholder 3">
            <a:extLst>
              <a:ext uri="{FF2B5EF4-FFF2-40B4-BE49-F238E27FC236}">
                <a16:creationId xmlns:a16="http://schemas.microsoft.com/office/drawing/2014/main" id="{CE6F3819-08DE-4E2F-89F0-72CBA15D9C45}"/>
              </a:ext>
            </a:extLst>
          </p:cNvPr>
          <p:cNvSpPr>
            <a:spLocks noGrp="1"/>
          </p:cNvSpPr>
          <p:nvPr>
            <p:ph type="sldNum" sz="quarter" idx="12"/>
          </p:nvPr>
        </p:nvSpPr>
        <p:spPr>
          <a:xfrm>
            <a:off x="155020" y="6492875"/>
            <a:ext cx="43442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2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ＭＳ Ｐゴシック"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1" i="0" u="none" strike="noStrike" kern="1200" cap="none" spc="0" normalizeH="0" baseline="0" noProof="0" dirty="0">
              <a:ln>
                <a:noFill/>
              </a:ln>
              <a:solidFill>
                <a:srgbClr val="59595C">
                  <a:lumMod val="40000"/>
                  <a:lumOff val="60000"/>
                </a:srgbClr>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50204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4D825E-95C0-4FE4-898A-E95EDE67353E}"/>
              </a:ext>
            </a:extLst>
          </p:cNvPr>
          <p:cNvSpPr>
            <a:spLocks noGrp="1"/>
          </p:cNvSpPr>
          <p:nvPr>
            <p:ph type="title"/>
          </p:nvPr>
        </p:nvSpPr>
        <p:spPr>
          <a:xfrm>
            <a:off x="938151" y="558602"/>
            <a:ext cx="3700905" cy="1008797"/>
          </a:xfrm>
        </p:spPr>
        <p:txBody>
          <a:bodyPr>
            <a:normAutofit/>
          </a:bodyPr>
          <a:lstStyle/>
          <a:p>
            <a:r>
              <a:rPr lang="en-US" sz="2800" dirty="0"/>
              <a:t>Advanced Reactor Design Concepts</a:t>
            </a:r>
            <a:endParaRPr lang="en-US" sz="2800" b="1" dirty="0">
              <a:latin typeface="Arial Narrow" panose="020B0606020202030204" pitchFamily="34" charset="0"/>
            </a:endParaRPr>
          </a:p>
        </p:txBody>
      </p:sp>
      <p:sp>
        <p:nvSpPr>
          <p:cNvPr id="10" name="Content Placeholder 9">
            <a:extLst>
              <a:ext uri="{FF2B5EF4-FFF2-40B4-BE49-F238E27FC236}">
                <a16:creationId xmlns:a16="http://schemas.microsoft.com/office/drawing/2014/main" id="{5138FF86-4F4C-4277-BAA9-49EC3274A9E9}"/>
              </a:ext>
            </a:extLst>
          </p:cNvPr>
          <p:cNvSpPr>
            <a:spLocks noGrp="1"/>
          </p:cNvSpPr>
          <p:nvPr>
            <p:ph idx="1"/>
          </p:nvPr>
        </p:nvSpPr>
        <p:spPr>
          <a:xfrm>
            <a:off x="938151" y="1739901"/>
            <a:ext cx="3504758" cy="4351338"/>
          </a:xfrm>
        </p:spPr>
        <p:txBody>
          <a:bodyPr>
            <a:normAutofit/>
          </a:bodyPr>
          <a:lstStyle/>
          <a:p>
            <a:pPr marL="0" indent="0">
              <a:buNone/>
            </a:pPr>
            <a:r>
              <a:rPr lang="en-US" sz="2400" dirty="0">
                <a:latin typeface="Arial Narrow" panose="020B0606020202030204" pitchFamily="34" charset="0"/>
              </a:rPr>
              <a:t>Benefits:</a:t>
            </a:r>
          </a:p>
          <a:p>
            <a:pPr marL="0" indent="0">
              <a:buNone/>
            </a:pPr>
            <a:endParaRPr lang="en-US" sz="2400" dirty="0">
              <a:latin typeface="Arial Narrow" panose="020B0606020202030204" pitchFamily="34" charset="0"/>
            </a:endParaRPr>
          </a:p>
          <a:p>
            <a:r>
              <a:rPr lang="en-US" sz="2400" dirty="0">
                <a:latin typeface="Arial Narrow" panose="020B0606020202030204" pitchFamily="34" charset="0"/>
              </a:rPr>
              <a:t>Enhanced safety</a:t>
            </a:r>
          </a:p>
          <a:p>
            <a:r>
              <a:rPr lang="en-US" sz="2400" dirty="0">
                <a:latin typeface="Arial Narrow" panose="020B0606020202030204" pitchFamily="34" charset="0"/>
              </a:rPr>
              <a:t>Versatile applications</a:t>
            </a:r>
          </a:p>
          <a:p>
            <a:r>
              <a:rPr lang="en-US" sz="2400" dirty="0">
                <a:latin typeface="Arial Narrow" panose="020B0606020202030204" pitchFamily="34" charset="0"/>
              </a:rPr>
              <a:t>Reduce waste</a:t>
            </a:r>
          </a:p>
          <a:p>
            <a:r>
              <a:rPr lang="en-US" sz="2400" dirty="0">
                <a:latin typeface="Arial Narrow" panose="020B0606020202030204" pitchFamily="34" charset="0"/>
              </a:rPr>
              <a:t>Use advanced manufacturing to save money</a:t>
            </a:r>
          </a:p>
        </p:txBody>
      </p:sp>
      <p:pic>
        <p:nvPicPr>
          <p:cNvPr id="8" name="Content Placeholder 4" descr="A screenshot of a cell phone&#10;&#10;Description automatically generated">
            <a:extLst>
              <a:ext uri="{FF2B5EF4-FFF2-40B4-BE49-F238E27FC236}">
                <a16:creationId xmlns:a16="http://schemas.microsoft.com/office/drawing/2014/main" id="{670A45B9-2283-4267-86FB-25BCB44646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39" r="-1" b="20218"/>
          <a:stretch/>
        </p:blipFill>
        <p:spPr>
          <a:xfrm>
            <a:off x="4639056" y="10"/>
            <a:ext cx="7552944" cy="6857990"/>
          </a:xfrm>
          <a:prstGeom prst="rect">
            <a:avLst/>
          </a:prstGeom>
          <a:effectLst/>
        </p:spPr>
      </p:pic>
      <p:cxnSp>
        <p:nvCxnSpPr>
          <p:cNvPr id="4" name="Straight Connector 3">
            <a:extLst>
              <a:ext uri="{FF2B5EF4-FFF2-40B4-BE49-F238E27FC236}">
                <a16:creationId xmlns:a16="http://schemas.microsoft.com/office/drawing/2014/main" id="{611CD5A6-BFB2-43EC-8C89-F8F66ED4097D}"/>
              </a:ext>
            </a:extLst>
          </p:cNvPr>
          <p:cNvCxnSpPr/>
          <p:nvPr/>
        </p:nvCxnSpPr>
        <p:spPr>
          <a:xfrm>
            <a:off x="489098" y="1488558"/>
            <a:ext cx="359380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1AC38F37-96A0-A147-A724-11761233322F}"/>
              </a:ext>
            </a:extLst>
          </p:cNvPr>
          <p:cNvSpPr>
            <a:spLocks noGrp="1"/>
          </p:cNvSpPr>
          <p:nvPr>
            <p:ph type="sldNum" sz="quarter" idx="12"/>
          </p:nvPr>
        </p:nvSpPr>
        <p:spPr>
          <a:xfrm>
            <a:off x="155020" y="6492875"/>
            <a:ext cx="434428" cy="365125"/>
          </a:xfrm>
        </p:spPr>
        <p:txBody>
          <a:bodyPr>
            <a:normAutofit fontScale="925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67FE0766-7AD3-0B49-9A35-3ADD02CC198B}" type="slidenum">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49</a:t>
            </a:fld>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 name="TextBox 1">
            <a:extLst>
              <a:ext uri="{FF2B5EF4-FFF2-40B4-BE49-F238E27FC236}">
                <a16:creationId xmlns:a16="http://schemas.microsoft.com/office/drawing/2014/main" id="{3C475C37-39F8-9442-8933-9413EA0417D4}"/>
              </a:ext>
            </a:extLst>
          </p:cNvPr>
          <p:cNvSpPr txBox="1"/>
          <p:nvPr/>
        </p:nvSpPr>
        <p:spPr>
          <a:xfrm>
            <a:off x="578144" y="5383353"/>
            <a:ext cx="35047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7519E"/>
                </a:solidFill>
                <a:effectLst/>
                <a:uLnTx/>
                <a:uFillTx/>
                <a:latin typeface="MyriadPro" panose="020B0503030403020204"/>
                <a:ea typeface="ＭＳ Ｐゴシック" charset="-128"/>
                <a:cs typeface="+mn-cs"/>
              </a:rPr>
              <a:t>60+ private sector projects under development</a:t>
            </a:r>
          </a:p>
        </p:txBody>
      </p:sp>
    </p:spTree>
    <p:extLst>
      <p:ext uri="{BB962C8B-B14F-4D97-AF65-F5344CB8AC3E}">
        <p14:creationId xmlns:p14="http://schemas.microsoft.com/office/powerpoint/2010/main" val="2616580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map&#10;&#10;Description automatically generated">
            <a:extLst>
              <a:ext uri="{FF2B5EF4-FFF2-40B4-BE49-F238E27FC236}">
                <a16:creationId xmlns:a16="http://schemas.microsoft.com/office/drawing/2014/main" id="{22F85BF4-5E97-45B7-8F38-F5E0B75F762C}"/>
              </a:ext>
            </a:extLst>
          </p:cNvPr>
          <p:cNvPicPr>
            <a:picLocks noChangeAspect="1"/>
          </p:cNvPicPr>
          <p:nvPr/>
        </p:nvPicPr>
        <p:blipFill rotWithShape="1">
          <a:blip r:embed="rId3"/>
          <a:srcRect b="1143"/>
          <a:stretch/>
        </p:blipFill>
        <p:spPr>
          <a:xfrm>
            <a:off x="253753" y="1022465"/>
            <a:ext cx="11400364" cy="5737855"/>
          </a:xfrm>
          <a:prstGeom prst="rect">
            <a:avLst/>
          </a:prstGeom>
        </p:spPr>
      </p:pic>
      <p:sp>
        <p:nvSpPr>
          <p:cNvPr id="7" name="Rectangle 6">
            <a:extLst>
              <a:ext uri="{FF2B5EF4-FFF2-40B4-BE49-F238E27FC236}">
                <a16:creationId xmlns:a16="http://schemas.microsoft.com/office/drawing/2014/main" id="{6603B7A5-9B6D-724A-865C-6768C370A2C3}"/>
              </a:ext>
            </a:extLst>
          </p:cNvPr>
          <p:cNvSpPr/>
          <p:nvPr/>
        </p:nvSpPr>
        <p:spPr>
          <a:xfrm>
            <a:off x="0" y="-3292"/>
            <a:ext cx="12192000" cy="1025757"/>
          </a:xfrm>
          <a:prstGeom prst="rect">
            <a:avLst/>
          </a:prstGeom>
          <a:solidFill>
            <a:srgbClr val="0077B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AE5DCA3-1E34-9C4A-81A8-74DF397091EF}"/>
              </a:ext>
            </a:extLst>
          </p:cNvPr>
          <p:cNvSpPr txBox="1">
            <a:spLocks/>
          </p:cNvSpPr>
          <p:nvPr/>
        </p:nvSpPr>
        <p:spPr>
          <a:xfrm>
            <a:off x="151329" y="173224"/>
            <a:ext cx="9259410" cy="54998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About Avista</a:t>
            </a:r>
          </a:p>
        </p:txBody>
      </p:sp>
      <p:pic>
        <p:nvPicPr>
          <p:cNvPr id="18" name="Picture 17">
            <a:extLst>
              <a:ext uri="{FF2B5EF4-FFF2-40B4-BE49-F238E27FC236}">
                <a16:creationId xmlns:a16="http://schemas.microsoft.com/office/drawing/2014/main" id="{D9E7259E-CF02-C748-B2F6-B29123198972}"/>
              </a:ext>
            </a:extLst>
          </p:cNvPr>
          <p:cNvPicPr>
            <a:picLocks noChangeAspect="1"/>
          </p:cNvPicPr>
          <p:nvPr/>
        </p:nvPicPr>
        <p:blipFill>
          <a:blip r:embed="rId4"/>
          <a:stretch>
            <a:fillRect/>
          </a:stretch>
        </p:blipFill>
        <p:spPr>
          <a:xfrm>
            <a:off x="9906000" y="5541110"/>
            <a:ext cx="2286000" cy="1324841"/>
          </a:xfrm>
          <a:prstGeom prst="rect">
            <a:avLst/>
          </a:prstGeom>
        </p:spPr>
      </p:pic>
    </p:spTree>
    <p:extLst>
      <p:ext uri="{BB962C8B-B14F-4D97-AF65-F5344CB8AC3E}">
        <p14:creationId xmlns:p14="http://schemas.microsoft.com/office/powerpoint/2010/main" val="22530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2" descr="Company Profile for Oklo Inc. | Business Wire">
            <a:extLst>
              <a:ext uri="{FF2B5EF4-FFF2-40B4-BE49-F238E27FC236}">
                <a16:creationId xmlns:a16="http://schemas.microsoft.com/office/drawing/2014/main" id="{D294C0A2-A13B-475E-B8D9-426B1CB57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478" y="4478941"/>
            <a:ext cx="702171" cy="36576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DOE chooses GE Hitachi to lead nuclear reactor research program ...">
            <a:extLst>
              <a:ext uri="{FF2B5EF4-FFF2-40B4-BE49-F238E27FC236}">
                <a16:creationId xmlns:a16="http://schemas.microsoft.com/office/drawing/2014/main" id="{84CA2521-70D2-4C40-97D7-7579C5847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7553" y="1973106"/>
            <a:ext cx="1384348" cy="7315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or: Elbow 6">
            <a:extLst>
              <a:ext uri="{FF2B5EF4-FFF2-40B4-BE49-F238E27FC236}">
                <a16:creationId xmlns:a16="http://schemas.microsoft.com/office/drawing/2014/main" id="{2C60CC2A-CCCB-416A-ADFD-8FF58CC2BC12}"/>
              </a:ext>
            </a:extLst>
          </p:cNvPr>
          <p:cNvCxnSpPr>
            <a:cxnSpLocks/>
          </p:cNvCxnSpPr>
          <p:nvPr/>
        </p:nvCxnSpPr>
        <p:spPr>
          <a:xfrm rot="16200000" flipH="1">
            <a:off x="117674" y="5283272"/>
            <a:ext cx="976600" cy="820701"/>
          </a:xfrm>
          <a:prstGeom prst="bentConnector3">
            <a:avLst>
              <a:gd name="adj1" fmla="val -1159"/>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381A377D-A143-4A4D-8EA9-8C75B3BE53CE}"/>
              </a:ext>
            </a:extLst>
          </p:cNvPr>
          <p:cNvCxnSpPr>
            <a:cxnSpLocks/>
          </p:cNvCxnSpPr>
          <p:nvPr/>
        </p:nvCxnSpPr>
        <p:spPr>
          <a:xfrm>
            <a:off x="1562953" y="3400753"/>
            <a:ext cx="1963190" cy="1725250"/>
          </a:xfrm>
          <a:prstGeom prst="bentConnector3">
            <a:avLst>
              <a:gd name="adj1" fmla="val 99285"/>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87301A2E-AC3C-4403-B8C7-C93C56AC15CE}"/>
              </a:ext>
            </a:extLst>
          </p:cNvPr>
          <p:cNvCxnSpPr>
            <a:cxnSpLocks/>
          </p:cNvCxnSpPr>
          <p:nvPr/>
        </p:nvCxnSpPr>
        <p:spPr>
          <a:xfrm>
            <a:off x="3735670" y="2816395"/>
            <a:ext cx="2035480" cy="1232214"/>
          </a:xfrm>
          <a:prstGeom prst="bentConnector3">
            <a:avLst>
              <a:gd name="adj1" fmla="val 10380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BCA48629-9190-4237-A1E8-4726C94196D4}"/>
              </a:ext>
            </a:extLst>
          </p:cNvPr>
          <p:cNvCxnSpPr>
            <a:cxnSpLocks/>
          </p:cNvCxnSpPr>
          <p:nvPr/>
        </p:nvCxnSpPr>
        <p:spPr>
          <a:xfrm>
            <a:off x="6144883" y="2546933"/>
            <a:ext cx="1666873" cy="633873"/>
          </a:xfrm>
          <a:prstGeom prst="bentConnector3">
            <a:avLst>
              <a:gd name="adj1" fmla="val 9975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Connector: Elbow 127">
            <a:extLst>
              <a:ext uri="{FF2B5EF4-FFF2-40B4-BE49-F238E27FC236}">
                <a16:creationId xmlns:a16="http://schemas.microsoft.com/office/drawing/2014/main" id="{A229D6F1-E056-4E10-8FDE-C1AEA0E160A2}"/>
              </a:ext>
            </a:extLst>
          </p:cNvPr>
          <p:cNvCxnSpPr>
            <a:cxnSpLocks/>
          </p:cNvCxnSpPr>
          <p:nvPr/>
        </p:nvCxnSpPr>
        <p:spPr>
          <a:xfrm>
            <a:off x="7951187" y="1315474"/>
            <a:ext cx="2260567" cy="779337"/>
          </a:xfrm>
          <a:prstGeom prst="bentConnector3">
            <a:avLst>
              <a:gd name="adj1" fmla="val 99387"/>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A54EB236-36BD-491A-BF81-9827BC1781AE}"/>
              </a:ext>
            </a:extLst>
          </p:cNvPr>
          <p:cNvCxnSpPr>
            <a:cxnSpLocks/>
          </p:cNvCxnSpPr>
          <p:nvPr/>
        </p:nvCxnSpPr>
        <p:spPr>
          <a:xfrm rot="10800000">
            <a:off x="2263451" y="5691656"/>
            <a:ext cx="1059867" cy="820079"/>
          </a:xfrm>
          <a:prstGeom prst="bentConnector3">
            <a:avLst>
              <a:gd name="adj1" fmla="val 9815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A7DC7F1B-FA79-41B6-9408-756E83EB729A}"/>
              </a:ext>
            </a:extLst>
          </p:cNvPr>
          <p:cNvCxnSpPr>
            <a:cxnSpLocks/>
          </p:cNvCxnSpPr>
          <p:nvPr/>
        </p:nvCxnSpPr>
        <p:spPr>
          <a:xfrm rot="10800000">
            <a:off x="4737684" y="4559089"/>
            <a:ext cx="1141017" cy="750809"/>
          </a:xfrm>
          <a:prstGeom prst="bentConnector3">
            <a:avLst>
              <a:gd name="adj1" fmla="val 97524"/>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BB5423C3-5422-442B-B618-C2094013C2CF}"/>
              </a:ext>
            </a:extLst>
          </p:cNvPr>
          <p:cNvCxnSpPr>
            <a:cxnSpLocks/>
          </p:cNvCxnSpPr>
          <p:nvPr/>
        </p:nvCxnSpPr>
        <p:spPr>
          <a:xfrm rot="16200000" flipV="1">
            <a:off x="7189051" y="3989503"/>
            <a:ext cx="915388" cy="834677"/>
          </a:xfrm>
          <a:prstGeom prst="bentConnector3">
            <a:avLst>
              <a:gd name="adj1" fmla="val -1108"/>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71C5A908-C9D2-4602-BDEC-B5D81DBBF8CD}"/>
              </a:ext>
            </a:extLst>
          </p:cNvPr>
          <p:cNvCxnSpPr>
            <a:cxnSpLocks/>
          </p:cNvCxnSpPr>
          <p:nvPr/>
        </p:nvCxnSpPr>
        <p:spPr>
          <a:xfrm rot="16200000" flipV="1">
            <a:off x="8812493" y="2807034"/>
            <a:ext cx="1036824" cy="964134"/>
          </a:xfrm>
          <a:prstGeom prst="bentConnector3">
            <a:avLst>
              <a:gd name="adj1" fmla="val -1275"/>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A1E84F6E-2F22-4BED-A20B-B881EF12CF7F}"/>
              </a:ext>
            </a:extLst>
          </p:cNvPr>
          <p:cNvCxnSpPr>
            <a:cxnSpLocks/>
          </p:cNvCxnSpPr>
          <p:nvPr/>
        </p:nvCxnSpPr>
        <p:spPr>
          <a:xfrm rot="16200000" flipV="1">
            <a:off x="10908869" y="2110825"/>
            <a:ext cx="1584164" cy="772388"/>
          </a:xfrm>
          <a:prstGeom prst="bentConnector3">
            <a:avLst>
              <a:gd name="adj1" fmla="val 333"/>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itle 36">
            <a:extLst>
              <a:ext uri="{FF2B5EF4-FFF2-40B4-BE49-F238E27FC236}">
                <a16:creationId xmlns:a16="http://schemas.microsoft.com/office/drawing/2014/main" id="{51A4E2B7-427A-41B6-AA39-0186C3F99A74}"/>
              </a:ext>
            </a:extLst>
          </p:cNvPr>
          <p:cNvSpPr>
            <a:spLocks noGrp="1"/>
          </p:cNvSpPr>
          <p:nvPr>
            <p:ph type="title"/>
          </p:nvPr>
        </p:nvSpPr>
        <p:spPr>
          <a:xfrm>
            <a:off x="924700" y="514378"/>
            <a:ext cx="6499032" cy="1008797"/>
          </a:xfrm>
        </p:spPr>
        <p:txBody>
          <a:bodyPr/>
          <a:lstStyle/>
          <a:p>
            <a:r>
              <a:rPr lang="en-US" altLang="x-none"/>
              <a:t>Accelerating advanced reactor demonstration and deployment</a:t>
            </a:r>
            <a:endParaRPr lang="en-US"/>
          </a:p>
        </p:txBody>
      </p:sp>
      <p:sp>
        <p:nvSpPr>
          <p:cNvPr id="120" name="TextBox 119">
            <a:extLst>
              <a:ext uri="{FF2B5EF4-FFF2-40B4-BE49-F238E27FC236}">
                <a16:creationId xmlns:a16="http://schemas.microsoft.com/office/drawing/2014/main" id="{F0546625-9507-4EFA-A900-1CF554DC1529}"/>
              </a:ext>
            </a:extLst>
          </p:cNvPr>
          <p:cNvSpPr txBox="1"/>
          <p:nvPr/>
        </p:nvSpPr>
        <p:spPr>
          <a:xfrm>
            <a:off x="129396" y="5213958"/>
            <a:ext cx="915635" cy="563231"/>
          </a:xfrm>
          <a:prstGeom prst="rect">
            <a:avLst/>
          </a:prstGeom>
          <a:noFill/>
        </p:spPr>
        <p:txBody>
          <a:bodyPr wrap="non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MARVEL</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DOE</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2022-2023</a:t>
            </a:r>
          </a:p>
        </p:txBody>
      </p:sp>
      <p:sp>
        <p:nvSpPr>
          <p:cNvPr id="121" name="TextBox 120">
            <a:extLst>
              <a:ext uri="{FF2B5EF4-FFF2-40B4-BE49-F238E27FC236}">
                <a16:creationId xmlns:a16="http://schemas.microsoft.com/office/drawing/2014/main" id="{13FAD998-7665-486E-A1F4-73A2E121F02B}"/>
              </a:ext>
            </a:extLst>
          </p:cNvPr>
          <p:cNvSpPr txBox="1"/>
          <p:nvPr/>
        </p:nvSpPr>
        <p:spPr>
          <a:xfrm>
            <a:off x="2251573" y="5973339"/>
            <a:ext cx="1327415" cy="563231"/>
          </a:xfrm>
          <a:prstGeom prst="rect">
            <a:avLst/>
          </a:prstGeom>
          <a:noFill/>
        </p:spPr>
        <p:txBody>
          <a:bodyPr wrap="non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DOME Test Bed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NRIC</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2023-2024</a:t>
            </a:r>
          </a:p>
        </p:txBody>
      </p:sp>
      <p:sp>
        <p:nvSpPr>
          <p:cNvPr id="122" name="TextBox 121">
            <a:extLst>
              <a:ext uri="{FF2B5EF4-FFF2-40B4-BE49-F238E27FC236}">
                <a16:creationId xmlns:a16="http://schemas.microsoft.com/office/drawing/2014/main" id="{026E956A-02A7-4FE0-BAC9-764D4930C3ED}"/>
              </a:ext>
            </a:extLst>
          </p:cNvPr>
          <p:cNvSpPr txBox="1"/>
          <p:nvPr/>
        </p:nvSpPr>
        <p:spPr>
          <a:xfrm>
            <a:off x="1459066" y="3470682"/>
            <a:ext cx="2037737" cy="563231"/>
          </a:xfrm>
          <a:prstGeom prst="rect">
            <a:avLst/>
          </a:prstGeom>
          <a:noFill/>
        </p:spPr>
        <p:txBody>
          <a:bodyPr wrap="non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Project Pele Microreactor</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DoD</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2023-2024</a:t>
            </a:r>
          </a:p>
        </p:txBody>
      </p:sp>
      <p:sp>
        <p:nvSpPr>
          <p:cNvPr id="123" name="TextBox 122">
            <a:extLst>
              <a:ext uri="{FF2B5EF4-FFF2-40B4-BE49-F238E27FC236}">
                <a16:creationId xmlns:a16="http://schemas.microsoft.com/office/drawing/2014/main" id="{F9C94A25-09AB-4E12-9CAC-5312B562FCE2}"/>
              </a:ext>
            </a:extLst>
          </p:cNvPr>
          <p:cNvSpPr txBox="1"/>
          <p:nvPr/>
        </p:nvSpPr>
        <p:spPr>
          <a:xfrm>
            <a:off x="3652778" y="2851587"/>
            <a:ext cx="2224844" cy="563231"/>
          </a:xfrm>
          <a:prstGeom prst="rect">
            <a:avLst/>
          </a:prstGeom>
          <a:noFill/>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MCRE</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Southern Co. &amp; </a:t>
            </a:r>
            <a:r>
              <a:rPr kumimoji="0" lang="en-US" sz="1200" b="1" i="0" u="none" strike="noStrike" kern="1200" cap="none" spc="0" normalizeH="0" baseline="0" noProof="0" dirty="0" err="1">
                <a:ln>
                  <a:noFill/>
                </a:ln>
                <a:solidFill>
                  <a:srgbClr val="06509D"/>
                </a:solidFill>
                <a:effectLst/>
                <a:uLnTx/>
                <a:uFillTx/>
                <a:latin typeface="Arial" panose="020B0604020202020204"/>
                <a:ea typeface="ＭＳ Ｐゴシック" charset="-128"/>
                <a:cs typeface="Arial" panose="020B0604020202020204" pitchFamily="34" charset="0"/>
              </a:rPr>
              <a:t>TerraPower</a:t>
            </a: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 </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2025</a:t>
            </a:r>
          </a:p>
        </p:txBody>
      </p:sp>
      <p:sp>
        <p:nvSpPr>
          <p:cNvPr id="124" name="TextBox 123">
            <a:extLst>
              <a:ext uri="{FF2B5EF4-FFF2-40B4-BE49-F238E27FC236}">
                <a16:creationId xmlns:a16="http://schemas.microsoft.com/office/drawing/2014/main" id="{82DC6AEA-B8C7-4B41-AC1E-2F166B66F3F3}"/>
              </a:ext>
            </a:extLst>
          </p:cNvPr>
          <p:cNvSpPr txBox="1"/>
          <p:nvPr/>
        </p:nvSpPr>
        <p:spPr>
          <a:xfrm>
            <a:off x="11304124" y="1892589"/>
            <a:ext cx="1376726" cy="720197"/>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SMR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UAMPS &amp;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6509D"/>
                </a:solidFill>
                <a:effectLst/>
                <a:uLnTx/>
                <a:uFillTx/>
                <a:latin typeface="Arial" panose="020B0604020202020204"/>
                <a:ea typeface="ＭＳ Ｐゴシック" charset="-128"/>
                <a:cs typeface="Arial" panose="020B0604020202020204" pitchFamily="34" charset="0"/>
              </a:rPr>
              <a:t>NuScale</a:t>
            </a:r>
            <a:endPar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2029</a:t>
            </a:r>
          </a:p>
        </p:txBody>
      </p:sp>
      <p:sp>
        <p:nvSpPr>
          <p:cNvPr id="125" name="TextBox 124">
            <a:extLst>
              <a:ext uri="{FF2B5EF4-FFF2-40B4-BE49-F238E27FC236}">
                <a16:creationId xmlns:a16="http://schemas.microsoft.com/office/drawing/2014/main" id="{5FE6E330-5A92-4008-BACA-575951AC1B4C}"/>
              </a:ext>
            </a:extLst>
          </p:cNvPr>
          <p:cNvSpPr txBox="1"/>
          <p:nvPr/>
        </p:nvSpPr>
        <p:spPr>
          <a:xfrm>
            <a:off x="7776507" y="1318402"/>
            <a:ext cx="2435247"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Times New Roman" panose="02020603050405020304" pitchFamily="18" charset="0"/>
                <a:cs typeface="+mn-cs"/>
              </a:rPr>
              <a:t>Natrium Reactor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6509D"/>
                </a:solidFill>
                <a:effectLst/>
                <a:uLnTx/>
                <a:uFillTx/>
                <a:latin typeface="Arial" panose="020B0604020202020204"/>
                <a:ea typeface="Times New Roman" panose="02020603050405020304" pitchFamily="18" charset="0"/>
                <a:cs typeface="+mn-cs"/>
              </a:rPr>
              <a:t>TerraPower</a:t>
            </a:r>
            <a:r>
              <a:rPr kumimoji="0" lang="en-US" sz="1200" b="1" i="0" u="none" strike="noStrike" kern="1200" cap="none" spc="0" normalizeH="0" baseline="0" noProof="0" dirty="0">
                <a:ln>
                  <a:noFill/>
                </a:ln>
                <a:solidFill>
                  <a:srgbClr val="06509D"/>
                </a:solidFill>
                <a:effectLst/>
                <a:uLnTx/>
                <a:uFillTx/>
                <a:latin typeface="Arial" panose="020B0604020202020204"/>
                <a:ea typeface="Times New Roman" panose="02020603050405020304" pitchFamily="18" charset="0"/>
                <a:cs typeface="+mn-cs"/>
              </a:rPr>
              <a:t> &amp; General Electric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Times New Roman" panose="02020603050405020304" pitchFamily="18" charset="0"/>
                <a:cs typeface="+mn-cs"/>
              </a:rPr>
              <a:t>2028</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mn-cs"/>
            </a:endParaRPr>
          </a:p>
        </p:txBody>
      </p:sp>
      <p:sp>
        <p:nvSpPr>
          <p:cNvPr id="126" name="TextBox 125">
            <a:extLst>
              <a:ext uri="{FF2B5EF4-FFF2-40B4-BE49-F238E27FC236}">
                <a16:creationId xmlns:a16="http://schemas.microsoft.com/office/drawing/2014/main" id="{78226FBA-DAB9-4A82-9C75-AD7C1C1AB80A}"/>
              </a:ext>
            </a:extLst>
          </p:cNvPr>
          <p:cNvSpPr txBox="1"/>
          <p:nvPr/>
        </p:nvSpPr>
        <p:spPr>
          <a:xfrm>
            <a:off x="4743703" y="4748265"/>
            <a:ext cx="1388329" cy="563231"/>
          </a:xfrm>
          <a:prstGeom prst="rect">
            <a:avLst/>
          </a:prstGeom>
          <a:noFill/>
        </p:spPr>
        <p:txBody>
          <a:bodyPr wrap="non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LOTUS Test Bed</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NRIC</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2024</a:t>
            </a:r>
          </a:p>
        </p:txBody>
      </p:sp>
      <p:sp>
        <p:nvSpPr>
          <p:cNvPr id="127" name="TextBox 126">
            <a:extLst>
              <a:ext uri="{FF2B5EF4-FFF2-40B4-BE49-F238E27FC236}">
                <a16:creationId xmlns:a16="http://schemas.microsoft.com/office/drawing/2014/main" id="{B33A0136-F2CE-49F2-A8E5-20E6DF59307E}"/>
              </a:ext>
            </a:extLst>
          </p:cNvPr>
          <p:cNvSpPr txBox="1"/>
          <p:nvPr/>
        </p:nvSpPr>
        <p:spPr>
          <a:xfrm>
            <a:off x="5568341" y="2528060"/>
            <a:ext cx="2224844" cy="563231"/>
          </a:xfrm>
          <a:prstGeom prst="rect">
            <a:avLst/>
          </a:prstGeom>
          <a:noFill/>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Hermes</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Kairos </a:t>
            </a:r>
          </a:p>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2026</a:t>
            </a:r>
          </a:p>
        </p:txBody>
      </p:sp>
      <p:pic>
        <p:nvPicPr>
          <p:cNvPr id="135" name="Picture 134">
            <a:extLst>
              <a:ext uri="{FF2B5EF4-FFF2-40B4-BE49-F238E27FC236}">
                <a16:creationId xmlns:a16="http://schemas.microsoft.com/office/drawing/2014/main" id="{297318DB-CB95-4BF9-A1C1-6E98F5866CBF}"/>
              </a:ext>
            </a:extLst>
          </p:cNvPr>
          <p:cNvPicPr>
            <a:picLocks noChangeAspect="1"/>
          </p:cNvPicPr>
          <p:nvPr/>
        </p:nvPicPr>
        <p:blipFill>
          <a:blip r:embed="rId5"/>
          <a:stretch>
            <a:fillRect/>
          </a:stretch>
        </p:blipFill>
        <p:spPr>
          <a:xfrm>
            <a:off x="135813" y="2528313"/>
            <a:ext cx="979393" cy="2651760"/>
          </a:xfrm>
          <a:prstGeom prst="rect">
            <a:avLst/>
          </a:prstGeom>
        </p:spPr>
      </p:pic>
      <p:pic>
        <p:nvPicPr>
          <p:cNvPr id="136" name="Picture 135" descr="A picture containing projector&#10;&#10;Description automatically generated">
            <a:extLst>
              <a:ext uri="{FF2B5EF4-FFF2-40B4-BE49-F238E27FC236}">
                <a16:creationId xmlns:a16="http://schemas.microsoft.com/office/drawing/2014/main" id="{ED284FCC-2A14-464F-A7FF-AC343E88F210}"/>
              </a:ext>
            </a:extLst>
          </p:cNvPr>
          <p:cNvPicPr>
            <a:picLocks noChangeAspect="1"/>
          </p:cNvPicPr>
          <p:nvPr/>
        </p:nvPicPr>
        <p:blipFill>
          <a:blip r:embed="rId6"/>
          <a:stretch>
            <a:fillRect/>
          </a:stretch>
        </p:blipFill>
        <p:spPr>
          <a:xfrm>
            <a:off x="820335" y="2232460"/>
            <a:ext cx="2877261" cy="1097280"/>
          </a:xfrm>
          <a:prstGeom prst="rect">
            <a:avLst/>
          </a:prstGeom>
        </p:spPr>
      </p:pic>
      <p:pic>
        <p:nvPicPr>
          <p:cNvPr id="137" name="Picture 136" descr="Diagram&#10;&#10;Description automatically generated">
            <a:extLst>
              <a:ext uri="{FF2B5EF4-FFF2-40B4-BE49-F238E27FC236}">
                <a16:creationId xmlns:a16="http://schemas.microsoft.com/office/drawing/2014/main" id="{2A914FED-C315-4C3E-B612-AF3C6E90A93C}"/>
              </a:ext>
            </a:extLst>
          </p:cNvPr>
          <p:cNvPicPr>
            <a:picLocks noChangeAspect="1"/>
          </p:cNvPicPr>
          <p:nvPr/>
        </p:nvPicPr>
        <p:blipFill>
          <a:blip r:embed="rId7"/>
          <a:stretch>
            <a:fillRect/>
          </a:stretch>
        </p:blipFill>
        <p:spPr>
          <a:xfrm>
            <a:off x="4406191" y="1490352"/>
            <a:ext cx="960612" cy="1260566"/>
          </a:xfrm>
          <a:prstGeom prst="rect">
            <a:avLst/>
          </a:prstGeom>
        </p:spPr>
      </p:pic>
      <p:pic>
        <p:nvPicPr>
          <p:cNvPr id="138" name="Picture 8" descr="NuScale Gains Potential Financial Backing for Worldwide SMR Deployment">
            <a:extLst>
              <a:ext uri="{FF2B5EF4-FFF2-40B4-BE49-F238E27FC236}">
                <a16:creationId xmlns:a16="http://schemas.microsoft.com/office/drawing/2014/main" id="{CE8FC31C-4189-48CD-8C26-8D84F8B4B7E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654206" y="3385481"/>
            <a:ext cx="1431082" cy="914400"/>
          </a:xfrm>
          <a:prstGeom prst="rect">
            <a:avLst/>
          </a:prstGeom>
          <a:noFill/>
          <a:ln w="12700">
            <a:solidFill>
              <a:schemeClr val="bg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139">
            <a:extLst>
              <a:ext uri="{FF2B5EF4-FFF2-40B4-BE49-F238E27FC236}">
                <a16:creationId xmlns:a16="http://schemas.microsoft.com/office/drawing/2014/main" id="{7141A570-93EF-4C3A-8CB6-7D4855697AF3}"/>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a:stretch/>
        </p:blipFill>
        <p:spPr>
          <a:xfrm>
            <a:off x="3548146" y="5487035"/>
            <a:ext cx="1758678" cy="1005840"/>
          </a:xfrm>
          <a:prstGeom prst="rect">
            <a:avLst/>
          </a:prstGeom>
          <a:ln w="25400">
            <a:noFill/>
          </a:ln>
          <a:effectLst>
            <a:outerShdw blurRad="50800" dist="38100" dir="5400000" algn="t" rotWithShape="0">
              <a:prstClr val="black">
                <a:alpha val="40000"/>
              </a:prstClr>
            </a:outerShdw>
          </a:effectLst>
        </p:spPr>
      </p:pic>
      <p:pic>
        <p:nvPicPr>
          <p:cNvPr id="144" name="Picture 143" descr="A picture containing sky, outdoor, building, land&#10;&#10;Description automatically generated">
            <a:extLst>
              <a:ext uri="{FF2B5EF4-FFF2-40B4-BE49-F238E27FC236}">
                <a16:creationId xmlns:a16="http://schemas.microsoft.com/office/drawing/2014/main" id="{6404E592-123A-49ED-9750-20A0E5468F3F}"/>
              </a:ext>
            </a:extLst>
          </p:cNvPr>
          <p:cNvPicPr>
            <a:picLocks noChangeAspect="1"/>
          </p:cNvPicPr>
          <p:nvPr/>
        </p:nvPicPr>
        <p:blipFill>
          <a:blip r:embed="rId11">
            <a:extLst>
              <a:ext uri="{BEBA8EAE-BF5A-486C-A8C5-ECC9F3942E4B}">
                <a14:imgProps xmlns:a14="http://schemas.microsoft.com/office/drawing/2010/main">
                  <a14:imgLayer r:embed="rId12">
                    <a14:imgEffect>
                      <a14:saturation sat="224000"/>
                    </a14:imgEffect>
                  </a14:imgLayer>
                </a14:imgProps>
              </a:ext>
            </a:extLst>
          </a:blip>
          <a:stretch>
            <a:fillRect/>
          </a:stretch>
        </p:blipFill>
        <p:spPr>
          <a:xfrm>
            <a:off x="5965569" y="4962028"/>
            <a:ext cx="1768749" cy="1097280"/>
          </a:xfrm>
          <a:prstGeom prst="rect">
            <a:avLst/>
          </a:prstGeom>
          <a:ln w="25400">
            <a:noFill/>
          </a:ln>
          <a:effectLst>
            <a:outerShdw blurRad="50800" dist="38100" dir="5400000" algn="t" rotWithShape="0">
              <a:prstClr val="black">
                <a:alpha val="40000"/>
              </a:prstClr>
            </a:outerShdw>
          </a:effectLst>
        </p:spPr>
      </p:pic>
      <p:pic>
        <p:nvPicPr>
          <p:cNvPr id="147" name="Picture 146" descr="A picture containing text, indoor&#10;&#10;Description automatically generated">
            <a:extLst>
              <a:ext uri="{FF2B5EF4-FFF2-40B4-BE49-F238E27FC236}">
                <a16:creationId xmlns:a16="http://schemas.microsoft.com/office/drawing/2014/main" id="{884B3FA9-3875-490E-90DA-DA8B85650A2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949"/>
          <a:stretch/>
        </p:blipFill>
        <p:spPr bwMode="auto">
          <a:xfrm>
            <a:off x="8230684" y="274686"/>
            <a:ext cx="1809115" cy="1005840"/>
          </a:xfrm>
          <a:prstGeom prst="rect">
            <a:avLst/>
          </a:prstGeom>
          <a:noFill/>
          <a:ln>
            <a:noFill/>
          </a:ln>
          <a:extLst>
            <a:ext uri="{53640926-AAD7-44D8-BBD7-CCE9431645EC}">
              <a14:shadowObscured xmlns:a14="http://schemas.microsoft.com/office/drawing/2010/main"/>
            </a:ext>
          </a:extLst>
        </p:spPr>
      </p:pic>
      <p:pic>
        <p:nvPicPr>
          <p:cNvPr id="148" name="Picture 147">
            <a:extLst>
              <a:ext uri="{FF2B5EF4-FFF2-40B4-BE49-F238E27FC236}">
                <a16:creationId xmlns:a16="http://schemas.microsoft.com/office/drawing/2014/main" id="{B55EA125-0380-47D4-AA30-4F1A3CB1CEA4}"/>
              </a:ext>
            </a:extLst>
          </p:cNvPr>
          <p:cNvPicPr>
            <a:picLocks noChangeAspect="1"/>
          </p:cNvPicPr>
          <p:nvPr/>
        </p:nvPicPr>
        <p:blipFill>
          <a:blip r:embed="rId14"/>
          <a:stretch>
            <a:fillRect/>
          </a:stretch>
        </p:blipFill>
        <p:spPr>
          <a:xfrm>
            <a:off x="6325516" y="1650724"/>
            <a:ext cx="1509008" cy="822960"/>
          </a:xfrm>
          <a:prstGeom prst="rect">
            <a:avLst/>
          </a:prstGeom>
        </p:spPr>
      </p:pic>
      <p:pic>
        <p:nvPicPr>
          <p:cNvPr id="151" name="Picture 12" descr="Strategic Capabilities Office logo">
            <a:extLst>
              <a:ext uri="{FF2B5EF4-FFF2-40B4-BE49-F238E27FC236}">
                <a16:creationId xmlns:a16="http://schemas.microsoft.com/office/drawing/2014/main" id="{AC4F87F1-6EA3-489A-B723-E28159CCC9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46681" y="3761199"/>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4" descr="Innovative Reactor Designs For Low-carbon Electricity">
            <a:extLst>
              <a:ext uri="{FF2B5EF4-FFF2-40B4-BE49-F238E27FC236}">
                <a16:creationId xmlns:a16="http://schemas.microsoft.com/office/drawing/2014/main" id="{B904AFB2-BBF7-40F2-859A-82F54948729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0948" y="6097118"/>
            <a:ext cx="299799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8" descr="J:\NS&amp;T\Photos\terrapower_logo_color_hi_res.png">
            <a:extLst>
              <a:ext uri="{FF2B5EF4-FFF2-40B4-BE49-F238E27FC236}">
                <a16:creationId xmlns:a16="http://schemas.microsoft.com/office/drawing/2014/main" id="{75352F72-A657-40D9-8856-D81C98C598A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945797" y="1862503"/>
            <a:ext cx="837758" cy="27432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57" name="Picture 4" descr="NuScale's SMR Design Clears Phases 2 and 3 of Nuclear Regulatory ...">
            <a:extLst>
              <a:ext uri="{FF2B5EF4-FFF2-40B4-BE49-F238E27FC236}">
                <a16:creationId xmlns:a16="http://schemas.microsoft.com/office/drawing/2014/main" id="{66070157-3FB1-4A97-988E-DDF978A3D3A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363711" y="2791023"/>
            <a:ext cx="8777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8">
            <a:extLst>
              <a:ext uri="{FF2B5EF4-FFF2-40B4-BE49-F238E27FC236}">
                <a16:creationId xmlns:a16="http://schemas.microsoft.com/office/drawing/2014/main" id="{B80D65FA-806E-4032-B5E4-72EA88B03E0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50000"/>
          <a:stretch/>
        </p:blipFill>
        <p:spPr bwMode="auto">
          <a:xfrm>
            <a:off x="11403379" y="2590938"/>
            <a:ext cx="497393" cy="18288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8" descr="J:\NS&amp;T\Photos\terrapower_logo_color_hi_res.png">
            <a:extLst>
              <a:ext uri="{FF2B5EF4-FFF2-40B4-BE49-F238E27FC236}">
                <a16:creationId xmlns:a16="http://schemas.microsoft.com/office/drawing/2014/main" id="{C67BEACF-C0D8-4ABE-9D6E-3748A3DE207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822110" y="3317936"/>
            <a:ext cx="837758" cy="27432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60" name="Picture 159">
            <a:extLst>
              <a:ext uri="{FF2B5EF4-FFF2-40B4-BE49-F238E27FC236}">
                <a16:creationId xmlns:a16="http://schemas.microsoft.com/office/drawing/2014/main" id="{E7052FD8-F389-44F2-B0F5-0407D038B66C}"/>
              </a:ext>
            </a:extLst>
          </p:cNvPr>
          <p:cNvPicPr>
            <a:picLocks noChangeAspect="1"/>
          </p:cNvPicPr>
          <p:nvPr/>
        </p:nvPicPr>
        <p:blipFill>
          <a:blip r:embed="rId20"/>
          <a:stretch>
            <a:fillRect/>
          </a:stretch>
        </p:blipFill>
        <p:spPr>
          <a:xfrm>
            <a:off x="3755971" y="3703999"/>
            <a:ext cx="1403081" cy="274320"/>
          </a:xfrm>
          <a:prstGeom prst="rect">
            <a:avLst/>
          </a:prstGeom>
        </p:spPr>
      </p:pic>
      <p:pic>
        <p:nvPicPr>
          <p:cNvPr id="161" name="Picture 160">
            <a:extLst>
              <a:ext uri="{FF2B5EF4-FFF2-40B4-BE49-F238E27FC236}">
                <a16:creationId xmlns:a16="http://schemas.microsoft.com/office/drawing/2014/main" id="{AD231926-9153-44F7-A755-6F220F42BB21}"/>
              </a:ext>
            </a:extLst>
          </p:cNvPr>
          <p:cNvPicPr>
            <a:picLocks noChangeAspect="1"/>
          </p:cNvPicPr>
          <p:nvPr/>
        </p:nvPicPr>
        <p:blipFill>
          <a:blip r:embed="rId21"/>
          <a:stretch>
            <a:fillRect/>
          </a:stretch>
        </p:blipFill>
        <p:spPr>
          <a:xfrm>
            <a:off x="6191730" y="2807033"/>
            <a:ext cx="1005839" cy="274320"/>
          </a:xfrm>
          <a:prstGeom prst="rect">
            <a:avLst/>
          </a:prstGeom>
        </p:spPr>
      </p:pic>
      <p:pic>
        <p:nvPicPr>
          <p:cNvPr id="70" name="Picture 69">
            <a:extLst>
              <a:ext uri="{FF2B5EF4-FFF2-40B4-BE49-F238E27FC236}">
                <a16:creationId xmlns:a16="http://schemas.microsoft.com/office/drawing/2014/main" id="{CC6013F0-3C45-44DF-8637-4F0F6DAB88BB}"/>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739425" y="3663979"/>
            <a:ext cx="777875" cy="1645920"/>
          </a:xfrm>
          <a:prstGeom prst="rect">
            <a:avLst/>
          </a:prstGeom>
          <a:noFill/>
          <a:ln>
            <a:noFill/>
          </a:ln>
        </p:spPr>
      </p:pic>
      <p:sp>
        <p:nvSpPr>
          <p:cNvPr id="71" name="TextBox 70">
            <a:extLst>
              <a:ext uri="{FF2B5EF4-FFF2-40B4-BE49-F238E27FC236}">
                <a16:creationId xmlns:a16="http://schemas.microsoft.com/office/drawing/2014/main" id="{BFC30A9E-21B3-4E88-B1FD-4ED98DFB0C58}"/>
              </a:ext>
            </a:extLst>
          </p:cNvPr>
          <p:cNvSpPr txBox="1"/>
          <p:nvPr/>
        </p:nvSpPr>
        <p:spPr>
          <a:xfrm>
            <a:off x="7259674" y="3949143"/>
            <a:ext cx="837088" cy="563231"/>
          </a:xfrm>
          <a:prstGeom prst="rect">
            <a:avLst/>
          </a:prstGeom>
          <a:noFill/>
        </p:spPr>
        <p:txBody>
          <a:bodyPr wrap="non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Aurora</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6509D"/>
                </a:solidFill>
                <a:effectLst/>
                <a:uLnTx/>
                <a:uFillTx/>
                <a:latin typeface="Arial" panose="020B0604020202020204"/>
                <a:ea typeface="ＭＳ Ｐゴシック" charset="-128"/>
                <a:cs typeface="Arial" panose="020B0604020202020204" pitchFamily="34" charset="0"/>
              </a:rPr>
              <a:t>Oklo</a:t>
            </a:r>
            <a:r>
              <a:rPr kumimoji="0" lang="en-US" sz="1200" b="1"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 Inc.</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Arial" panose="020B0604020202020204" pitchFamily="34" charset="0"/>
              </a:rPr>
              <a:t>TBD</a:t>
            </a:r>
          </a:p>
        </p:txBody>
      </p:sp>
      <p:pic>
        <p:nvPicPr>
          <p:cNvPr id="72" name="Picture 71">
            <a:extLst>
              <a:ext uri="{FF2B5EF4-FFF2-40B4-BE49-F238E27FC236}">
                <a16:creationId xmlns:a16="http://schemas.microsoft.com/office/drawing/2014/main" id="{B845D3DA-543C-44AC-8717-D0D69C518C53}"/>
              </a:ext>
            </a:extLst>
          </p:cNvPr>
          <p:cNvPicPr>
            <a:picLocks noChangeAspect="1"/>
          </p:cNvPicPr>
          <p:nvPr/>
        </p:nvPicPr>
        <p:blipFill>
          <a:blip r:embed="rId23"/>
          <a:stretch>
            <a:fillRect/>
          </a:stretch>
        </p:blipFill>
        <p:spPr>
          <a:xfrm>
            <a:off x="8155164" y="4142177"/>
            <a:ext cx="1184055" cy="914400"/>
          </a:xfrm>
          <a:prstGeom prst="rect">
            <a:avLst/>
          </a:prstGeom>
          <a:effectLst>
            <a:outerShdw blurRad="50800" dist="38100" dir="5400000" algn="t" rotWithShape="0">
              <a:prstClr val="black">
                <a:alpha val="40000"/>
              </a:prstClr>
            </a:outerShdw>
          </a:effectLst>
        </p:spPr>
      </p:pic>
      <p:pic>
        <p:nvPicPr>
          <p:cNvPr id="73" name="Picture 72">
            <a:extLst>
              <a:ext uri="{FF2B5EF4-FFF2-40B4-BE49-F238E27FC236}">
                <a16:creationId xmlns:a16="http://schemas.microsoft.com/office/drawing/2014/main" id="{46EC9534-694B-4639-A802-1A2BE163F3F5}"/>
              </a:ext>
            </a:extLst>
          </p:cNvPr>
          <p:cNvPicPr>
            <a:picLocks noChangeAspect="1"/>
          </p:cNvPicPr>
          <p:nvPr/>
        </p:nvPicPr>
        <p:blipFill>
          <a:blip r:embed="rId24"/>
          <a:stretch>
            <a:fillRect/>
          </a:stretch>
        </p:blipFill>
        <p:spPr>
          <a:xfrm>
            <a:off x="8949006" y="3532708"/>
            <a:ext cx="564251" cy="182880"/>
          </a:xfrm>
          <a:prstGeom prst="rect">
            <a:avLst/>
          </a:prstGeom>
        </p:spPr>
      </p:pic>
      <p:sp>
        <p:nvSpPr>
          <p:cNvPr id="74" name="TextBox 73">
            <a:extLst>
              <a:ext uri="{FF2B5EF4-FFF2-40B4-BE49-F238E27FC236}">
                <a16:creationId xmlns:a16="http://schemas.microsoft.com/office/drawing/2014/main" id="{82BD63A2-4166-43C1-9F9D-D1BA96623C12}"/>
              </a:ext>
            </a:extLst>
          </p:cNvPr>
          <p:cNvSpPr txBox="1"/>
          <p:nvPr/>
        </p:nvSpPr>
        <p:spPr>
          <a:xfrm>
            <a:off x="8864369" y="2894049"/>
            <a:ext cx="105928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Times New Roman" panose="02020603050405020304" pitchFamily="18" charset="0"/>
                <a:cs typeface="+mn-cs"/>
              </a:rPr>
              <a:t>Xe-100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509D"/>
                </a:solidFill>
                <a:effectLst/>
                <a:uLnTx/>
                <a:uFillTx/>
                <a:latin typeface="Arial" panose="020B0604020202020204"/>
                <a:ea typeface="Times New Roman" panose="02020603050405020304" pitchFamily="18" charset="0"/>
                <a:cs typeface="+mn-cs"/>
              </a:rPr>
              <a:t>X-energy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9D"/>
                </a:solidFill>
                <a:effectLst/>
                <a:uLnTx/>
                <a:uFillTx/>
                <a:latin typeface="Arial" panose="020B0604020202020204"/>
                <a:ea typeface="ＭＳ Ｐゴシック" charset="-128"/>
                <a:cs typeface="+mn-cs"/>
              </a:rPr>
              <a:t>2027</a:t>
            </a:r>
          </a:p>
        </p:txBody>
      </p:sp>
      <p:grpSp>
        <p:nvGrpSpPr>
          <p:cNvPr id="2" name="Group 1">
            <a:extLst>
              <a:ext uri="{FF2B5EF4-FFF2-40B4-BE49-F238E27FC236}">
                <a16:creationId xmlns:a16="http://schemas.microsoft.com/office/drawing/2014/main" id="{4DDD79FD-8F1E-4FA1-A74E-1FE552043C3C}"/>
              </a:ext>
            </a:extLst>
          </p:cNvPr>
          <p:cNvGrpSpPr/>
          <p:nvPr/>
        </p:nvGrpSpPr>
        <p:grpSpPr>
          <a:xfrm>
            <a:off x="-3333205" y="3813191"/>
            <a:ext cx="18241878" cy="1061649"/>
            <a:chOff x="-3093461" y="3600706"/>
            <a:chExt cx="18241878" cy="1061649"/>
          </a:xfrm>
          <a:scene3d>
            <a:camera prst="isometricTopUp"/>
            <a:lightRig rig="threePt" dir="t"/>
          </a:scene3d>
        </p:grpSpPr>
        <p:grpSp>
          <p:nvGrpSpPr>
            <p:cNvPr id="13" name="Group 12">
              <a:extLst>
                <a:ext uri="{FF2B5EF4-FFF2-40B4-BE49-F238E27FC236}">
                  <a16:creationId xmlns:a16="http://schemas.microsoft.com/office/drawing/2014/main" id="{623072A8-6977-4590-846C-1DA13106744F}"/>
                </a:ext>
              </a:extLst>
            </p:cNvPr>
            <p:cNvGrpSpPr/>
            <p:nvPr/>
          </p:nvGrpSpPr>
          <p:grpSpPr>
            <a:xfrm rot="440803">
              <a:off x="-3093461" y="3600706"/>
              <a:ext cx="18241878" cy="583921"/>
              <a:chOff x="-3090034" y="3142845"/>
              <a:chExt cx="18241878" cy="583921"/>
            </a:xfrm>
          </p:grpSpPr>
          <p:sp>
            <p:nvSpPr>
              <p:cNvPr id="26" name="Rectangle 25">
                <a:extLst>
                  <a:ext uri="{FF2B5EF4-FFF2-40B4-BE49-F238E27FC236}">
                    <a16:creationId xmlns:a16="http://schemas.microsoft.com/office/drawing/2014/main" id="{7CBE9D78-F780-45F4-BE94-3C15B7465832}"/>
                  </a:ext>
                </a:extLst>
              </p:cNvPr>
              <p:cNvSpPr/>
              <p:nvPr/>
            </p:nvSpPr>
            <p:spPr>
              <a:xfrm flipH="1">
                <a:off x="-3090034" y="3156804"/>
                <a:ext cx="18241878" cy="542186"/>
              </a:xfrm>
              <a:custGeom>
                <a:avLst/>
                <a:gdLst>
                  <a:gd name="connsiteX0" fmla="*/ 0 w 18258323"/>
                  <a:gd name="connsiteY0" fmla="*/ 0 h 542186"/>
                  <a:gd name="connsiteX1" fmla="*/ 18258323 w 18258323"/>
                  <a:gd name="connsiteY1" fmla="*/ 0 h 542186"/>
                  <a:gd name="connsiteX2" fmla="*/ 18258323 w 18258323"/>
                  <a:gd name="connsiteY2" fmla="*/ 542186 h 542186"/>
                  <a:gd name="connsiteX3" fmla="*/ 0 w 18258323"/>
                  <a:gd name="connsiteY3" fmla="*/ 542186 h 542186"/>
                  <a:gd name="connsiteX4" fmla="*/ 0 w 18258323"/>
                  <a:gd name="connsiteY4" fmla="*/ 0 h 542186"/>
                  <a:gd name="connsiteX0" fmla="*/ 39244 w 18258323"/>
                  <a:gd name="connsiteY0" fmla="*/ 131326 h 542186"/>
                  <a:gd name="connsiteX1" fmla="*/ 18258323 w 18258323"/>
                  <a:gd name="connsiteY1" fmla="*/ 0 h 542186"/>
                  <a:gd name="connsiteX2" fmla="*/ 18258323 w 18258323"/>
                  <a:gd name="connsiteY2" fmla="*/ 542186 h 542186"/>
                  <a:gd name="connsiteX3" fmla="*/ 0 w 18258323"/>
                  <a:gd name="connsiteY3" fmla="*/ 542186 h 542186"/>
                  <a:gd name="connsiteX4" fmla="*/ 39244 w 18258323"/>
                  <a:gd name="connsiteY4" fmla="*/ 131326 h 542186"/>
                  <a:gd name="connsiteX0" fmla="*/ 29377 w 18248456"/>
                  <a:gd name="connsiteY0" fmla="*/ 131326 h 542186"/>
                  <a:gd name="connsiteX1" fmla="*/ 18248456 w 18248456"/>
                  <a:gd name="connsiteY1" fmla="*/ 0 h 542186"/>
                  <a:gd name="connsiteX2" fmla="*/ 18248456 w 18248456"/>
                  <a:gd name="connsiteY2" fmla="*/ 542186 h 542186"/>
                  <a:gd name="connsiteX3" fmla="*/ 0 w 18248456"/>
                  <a:gd name="connsiteY3" fmla="*/ 398145 h 542186"/>
                  <a:gd name="connsiteX4" fmla="*/ 29377 w 18248456"/>
                  <a:gd name="connsiteY4" fmla="*/ 131326 h 542186"/>
                  <a:gd name="connsiteX0" fmla="*/ 20607 w 18248456"/>
                  <a:gd name="connsiteY0" fmla="*/ 259363 h 542186"/>
                  <a:gd name="connsiteX1" fmla="*/ 18248456 w 18248456"/>
                  <a:gd name="connsiteY1" fmla="*/ 0 h 542186"/>
                  <a:gd name="connsiteX2" fmla="*/ 18248456 w 18248456"/>
                  <a:gd name="connsiteY2" fmla="*/ 542186 h 542186"/>
                  <a:gd name="connsiteX3" fmla="*/ 0 w 18248456"/>
                  <a:gd name="connsiteY3" fmla="*/ 398145 h 542186"/>
                  <a:gd name="connsiteX4" fmla="*/ 20607 w 18248456"/>
                  <a:gd name="connsiteY4" fmla="*/ 259363 h 542186"/>
                  <a:gd name="connsiteX0" fmla="*/ 14029 w 18241878"/>
                  <a:gd name="connsiteY0" fmla="*/ 259363 h 542186"/>
                  <a:gd name="connsiteX1" fmla="*/ 18241878 w 18241878"/>
                  <a:gd name="connsiteY1" fmla="*/ 0 h 542186"/>
                  <a:gd name="connsiteX2" fmla="*/ 18241878 w 18241878"/>
                  <a:gd name="connsiteY2" fmla="*/ 542186 h 542186"/>
                  <a:gd name="connsiteX3" fmla="*/ 0 w 18241878"/>
                  <a:gd name="connsiteY3" fmla="*/ 302117 h 542186"/>
                  <a:gd name="connsiteX4" fmla="*/ 14029 w 18241878"/>
                  <a:gd name="connsiteY4" fmla="*/ 259363 h 54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1878" h="542186">
                    <a:moveTo>
                      <a:pt x="14029" y="259363"/>
                    </a:moveTo>
                    <a:lnTo>
                      <a:pt x="18241878" y="0"/>
                    </a:lnTo>
                    <a:lnTo>
                      <a:pt x="18241878" y="542186"/>
                    </a:lnTo>
                    <a:lnTo>
                      <a:pt x="0" y="302117"/>
                    </a:lnTo>
                    <a:lnTo>
                      <a:pt x="14029" y="259363"/>
                    </a:lnTo>
                    <a:close/>
                  </a:path>
                </a:pathLst>
              </a:cu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Pro" panose="020B0503030403020204"/>
                  <a:ea typeface="+mn-ea"/>
                  <a:cs typeface="+mn-cs"/>
                </a:endParaRPr>
              </a:p>
            </p:txBody>
          </p:sp>
          <p:sp>
            <p:nvSpPr>
              <p:cNvPr id="80" name="Oval 79">
                <a:extLst>
                  <a:ext uri="{FF2B5EF4-FFF2-40B4-BE49-F238E27FC236}">
                    <a16:creationId xmlns:a16="http://schemas.microsoft.com/office/drawing/2014/main" id="{C1977E15-A8C5-4950-BC58-A6A5BF0BBBE6}"/>
                  </a:ext>
                </a:extLst>
              </p:cNvPr>
              <p:cNvSpPr>
                <a:spLocks noChangeAspect="1"/>
              </p:cNvSpPr>
              <p:nvPr/>
            </p:nvSpPr>
            <p:spPr>
              <a:xfrm>
                <a:off x="5826488" y="3161059"/>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Oval 80">
                <a:extLst>
                  <a:ext uri="{FF2B5EF4-FFF2-40B4-BE49-F238E27FC236}">
                    <a16:creationId xmlns:a16="http://schemas.microsoft.com/office/drawing/2014/main" id="{6D03B1D0-A79B-4551-9F17-A2B3A0A6B270}"/>
                  </a:ext>
                </a:extLst>
              </p:cNvPr>
              <p:cNvSpPr>
                <a:spLocks noChangeAspect="1"/>
              </p:cNvSpPr>
              <p:nvPr/>
            </p:nvSpPr>
            <p:spPr>
              <a:xfrm>
                <a:off x="5968539" y="3302962"/>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9595C"/>
                  </a:solidFill>
                  <a:effectLst/>
                  <a:uLnTx/>
                  <a:uFillTx/>
                  <a:latin typeface="Arial" panose="020B0604020202020204"/>
                  <a:ea typeface="+mn-ea"/>
                  <a:cs typeface="+mn-cs"/>
                </a:endParaRPr>
              </a:p>
            </p:txBody>
          </p:sp>
          <p:sp>
            <p:nvSpPr>
              <p:cNvPr id="79" name="Oval 78">
                <a:extLst>
                  <a:ext uri="{FF2B5EF4-FFF2-40B4-BE49-F238E27FC236}">
                    <a16:creationId xmlns:a16="http://schemas.microsoft.com/office/drawing/2014/main" id="{EB2CCEDC-9D81-4A73-8612-ABEDDBE88FE0}"/>
                  </a:ext>
                </a:extLst>
              </p:cNvPr>
              <p:cNvSpPr>
                <a:spLocks noChangeAspect="1"/>
              </p:cNvSpPr>
              <p:nvPr/>
            </p:nvSpPr>
            <p:spPr>
              <a:xfrm>
                <a:off x="1298230" y="3167884"/>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5" name="Oval 84">
                <a:extLst>
                  <a:ext uri="{FF2B5EF4-FFF2-40B4-BE49-F238E27FC236}">
                    <a16:creationId xmlns:a16="http://schemas.microsoft.com/office/drawing/2014/main" id="{D62E93CA-900A-43F8-A327-17CBC3829EB6}"/>
                  </a:ext>
                </a:extLst>
              </p:cNvPr>
              <p:cNvSpPr>
                <a:spLocks noChangeAspect="1"/>
              </p:cNvSpPr>
              <p:nvPr/>
            </p:nvSpPr>
            <p:spPr>
              <a:xfrm>
                <a:off x="1440281" y="3309787"/>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59595C"/>
                  </a:solidFill>
                  <a:effectLst/>
                  <a:uLnTx/>
                  <a:uFillTx/>
                  <a:latin typeface="Arial" panose="020B0604020202020204"/>
                  <a:ea typeface="+mn-ea"/>
                  <a:cs typeface="+mn-cs"/>
                </a:endParaRPr>
              </a:p>
            </p:txBody>
          </p:sp>
          <p:sp>
            <p:nvSpPr>
              <p:cNvPr id="87" name="Oval 86">
                <a:extLst>
                  <a:ext uri="{FF2B5EF4-FFF2-40B4-BE49-F238E27FC236}">
                    <a16:creationId xmlns:a16="http://schemas.microsoft.com/office/drawing/2014/main" id="{0FB2981A-056B-4798-B430-2574284C0632}"/>
                  </a:ext>
                </a:extLst>
              </p:cNvPr>
              <p:cNvSpPr>
                <a:spLocks noChangeAspect="1"/>
              </p:cNvSpPr>
              <p:nvPr/>
            </p:nvSpPr>
            <p:spPr>
              <a:xfrm>
                <a:off x="2857965" y="3178126"/>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id="{4FC004DE-1D81-4FF8-81EE-0C95709278F9}"/>
                  </a:ext>
                </a:extLst>
              </p:cNvPr>
              <p:cNvSpPr>
                <a:spLocks noChangeAspect="1"/>
              </p:cNvSpPr>
              <p:nvPr/>
            </p:nvSpPr>
            <p:spPr>
              <a:xfrm>
                <a:off x="3000016" y="3320029"/>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9595C"/>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D0ACFF0A-BCD2-401F-BDA1-FABDBDC676FA}"/>
                  </a:ext>
                </a:extLst>
              </p:cNvPr>
              <p:cNvSpPr>
                <a:spLocks noChangeAspect="1"/>
              </p:cNvSpPr>
              <p:nvPr/>
            </p:nvSpPr>
            <p:spPr>
              <a:xfrm>
                <a:off x="12710870" y="3142845"/>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Oval 95">
                <a:extLst>
                  <a:ext uri="{FF2B5EF4-FFF2-40B4-BE49-F238E27FC236}">
                    <a16:creationId xmlns:a16="http://schemas.microsoft.com/office/drawing/2014/main" id="{C8B48B16-C90B-419C-B0B2-232801301530}"/>
                  </a:ext>
                </a:extLst>
              </p:cNvPr>
              <p:cNvSpPr>
                <a:spLocks noChangeAspect="1"/>
              </p:cNvSpPr>
              <p:nvPr/>
            </p:nvSpPr>
            <p:spPr>
              <a:xfrm>
                <a:off x="12852920" y="3284748"/>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9595C"/>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8BC7466D-CED2-44C2-8EC9-E912B04344B4}"/>
                  </a:ext>
                </a:extLst>
              </p:cNvPr>
              <p:cNvSpPr>
                <a:spLocks noChangeAspect="1"/>
              </p:cNvSpPr>
              <p:nvPr/>
            </p:nvSpPr>
            <p:spPr>
              <a:xfrm>
                <a:off x="11331688" y="3146462"/>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 name="Oval 101">
                <a:extLst>
                  <a:ext uri="{FF2B5EF4-FFF2-40B4-BE49-F238E27FC236}">
                    <a16:creationId xmlns:a16="http://schemas.microsoft.com/office/drawing/2014/main" id="{6EBDB6A0-55B8-455D-BD04-055E8347892D}"/>
                  </a:ext>
                </a:extLst>
              </p:cNvPr>
              <p:cNvSpPr>
                <a:spLocks noChangeAspect="1"/>
              </p:cNvSpPr>
              <p:nvPr/>
            </p:nvSpPr>
            <p:spPr>
              <a:xfrm>
                <a:off x="11473738" y="3288366"/>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9595C"/>
                  </a:solidFill>
                  <a:effectLst/>
                  <a:uLnTx/>
                  <a:uFillTx/>
                  <a:latin typeface="Arial" panose="020B0604020202020204"/>
                  <a:ea typeface="+mn-ea"/>
                  <a:cs typeface="+mn-cs"/>
                </a:endParaRPr>
              </a:p>
            </p:txBody>
          </p:sp>
          <p:sp>
            <p:nvSpPr>
              <p:cNvPr id="105" name="Oval 104">
                <a:extLst>
                  <a:ext uri="{FF2B5EF4-FFF2-40B4-BE49-F238E27FC236}">
                    <a16:creationId xmlns:a16="http://schemas.microsoft.com/office/drawing/2014/main" id="{1736056A-87C8-4DB8-8B9F-1D9C0EF7B661}"/>
                  </a:ext>
                </a:extLst>
              </p:cNvPr>
              <p:cNvSpPr>
                <a:spLocks noChangeAspect="1"/>
              </p:cNvSpPr>
              <p:nvPr/>
            </p:nvSpPr>
            <p:spPr>
              <a:xfrm>
                <a:off x="-261286" y="3146095"/>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 name="Oval 105">
                <a:extLst>
                  <a:ext uri="{FF2B5EF4-FFF2-40B4-BE49-F238E27FC236}">
                    <a16:creationId xmlns:a16="http://schemas.microsoft.com/office/drawing/2014/main" id="{82A1B5C0-BC40-4729-9B7D-EA279DD46DD6}"/>
                  </a:ext>
                </a:extLst>
              </p:cNvPr>
              <p:cNvSpPr>
                <a:spLocks noChangeAspect="1"/>
              </p:cNvSpPr>
              <p:nvPr/>
            </p:nvSpPr>
            <p:spPr>
              <a:xfrm>
                <a:off x="-119235" y="3287998"/>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9595C"/>
                  </a:solidFill>
                  <a:effectLst/>
                  <a:uLnTx/>
                  <a:uFillTx/>
                  <a:latin typeface="Arial" panose="020B0604020202020204"/>
                  <a:ea typeface="+mn-ea"/>
                  <a:cs typeface="+mn-cs"/>
                </a:endParaRPr>
              </a:p>
            </p:txBody>
          </p:sp>
          <p:sp>
            <p:nvSpPr>
              <p:cNvPr id="109" name="Oval 108">
                <a:extLst>
                  <a:ext uri="{FF2B5EF4-FFF2-40B4-BE49-F238E27FC236}">
                    <a16:creationId xmlns:a16="http://schemas.microsoft.com/office/drawing/2014/main" id="{FA4B3EFB-4693-45EC-BE93-37F0EFA6CE22}"/>
                  </a:ext>
                </a:extLst>
              </p:cNvPr>
              <p:cNvSpPr>
                <a:spLocks noChangeAspect="1"/>
              </p:cNvSpPr>
              <p:nvPr/>
            </p:nvSpPr>
            <p:spPr>
              <a:xfrm>
                <a:off x="4417700" y="3165976"/>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Oval 109">
                <a:extLst>
                  <a:ext uri="{FF2B5EF4-FFF2-40B4-BE49-F238E27FC236}">
                    <a16:creationId xmlns:a16="http://schemas.microsoft.com/office/drawing/2014/main" id="{EAA2E29A-0F52-48BB-9F6B-7F65D80C80F1}"/>
                  </a:ext>
                </a:extLst>
              </p:cNvPr>
              <p:cNvSpPr>
                <a:spLocks noChangeAspect="1"/>
              </p:cNvSpPr>
              <p:nvPr/>
            </p:nvSpPr>
            <p:spPr>
              <a:xfrm>
                <a:off x="4559751" y="3307879"/>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9595C"/>
                  </a:solidFill>
                  <a:effectLst/>
                  <a:uLnTx/>
                  <a:uFillTx/>
                  <a:latin typeface="Arial" panose="020B0604020202020204"/>
                  <a:ea typeface="+mn-ea"/>
                  <a:cs typeface="+mn-cs"/>
                </a:endParaRPr>
              </a:p>
            </p:txBody>
          </p:sp>
        </p:grpSp>
        <p:sp>
          <p:nvSpPr>
            <p:cNvPr id="76" name="Oval 75">
              <a:extLst>
                <a:ext uri="{FF2B5EF4-FFF2-40B4-BE49-F238E27FC236}">
                  <a16:creationId xmlns:a16="http://schemas.microsoft.com/office/drawing/2014/main" id="{D276C16A-8A75-464B-B008-1DCB5385FEC1}"/>
                </a:ext>
              </a:extLst>
            </p:cNvPr>
            <p:cNvSpPr>
              <a:spLocks noChangeAspect="1"/>
            </p:cNvSpPr>
            <p:nvPr/>
          </p:nvSpPr>
          <p:spPr>
            <a:xfrm rot="440803">
              <a:off x="8273093" y="3943370"/>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FE8C86DB-6C6C-43C0-B0D6-92B752BA47F8}"/>
                </a:ext>
              </a:extLst>
            </p:cNvPr>
            <p:cNvSpPr>
              <a:spLocks noChangeAspect="1"/>
            </p:cNvSpPr>
            <p:nvPr/>
          </p:nvSpPr>
          <p:spPr>
            <a:xfrm rot="440803">
              <a:off x="8414516" y="4085562"/>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9595C"/>
                </a:solidFill>
                <a:effectLst/>
                <a:uLnTx/>
                <a:uFillTx/>
                <a:latin typeface="Arial" panose="020B0604020202020204"/>
                <a:ea typeface="+mn-ea"/>
                <a:cs typeface="+mn-cs"/>
              </a:endParaRPr>
            </a:p>
          </p:txBody>
        </p:sp>
        <p:sp>
          <p:nvSpPr>
            <p:cNvPr id="82" name="Oval 81">
              <a:extLst>
                <a:ext uri="{FF2B5EF4-FFF2-40B4-BE49-F238E27FC236}">
                  <a16:creationId xmlns:a16="http://schemas.microsoft.com/office/drawing/2014/main" id="{4D2554A8-55F0-4FF8-ADEF-A663E84DDCDD}"/>
                </a:ext>
              </a:extLst>
            </p:cNvPr>
            <p:cNvSpPr>
              <a:spLocks noChangeAspect="1"/>
            </p:cNvSpPr>
            <p:nvPr/>
          </p:nvSpPr>
          <p:spPr>
            <a:xfrm rot="440803">
              <a:off x="9511661" y="4113715"/>
              <a:ext cx="557971" cy="54864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3" name="Oval 82">
              <a:extLst>
                <a:ext uri="{FF2B5EF4-FFF2-40B4-BE49-F238E27FC236}">
                  <a16:creationId xmlns:a16="http://schemas.microsoft.com/office/drawing/2014/main" id="{4F1E7DD9-B321-42DA-91C5-5C0F8B75A106}"/>
                </a:ext>
              </a:extLst>
            </p:cNvPr>
            <p:cNvSpPr>
              <a:spLocks noChangeAspect="1"/>
            </p:cNvSpPr>
            <p:nvPr/>
          </p:nvSpPr>
          <p:spPr>
            <a:xfrm rot="440803">
              <a:off x="9653085" y="4255906"/>
              <a:ext cx="278986" cy="274320"/>
            </a:xfrm>
            <a:prstGeom prst="ellipse">
              <a:avLst/>
            </a:prstGeom>
            <a:solidFill>
              <a:schemeClr val="accent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59595C"/>
                </a:solidFill>
                <a:effectLst/>
                <a:uLnTx/>
                <a:uFillTx/>
                <a:latin typeface="Arial" panose="020B0604020202020204"/>
                <a:ea typeface="+mn-ea"/>
                <a:cs typeface="+mn-cs"/>
              </a:endParaRPr>
            </a:p>
          </p:txBody>
        </p:sp>
      </p:grpSp>
      <p:sp>
        <p:nvSpPr>
          <p:cNvPr id="149" name="TextBox 148">
            <a:extLst>
              <a:ext uri="{FF2B5EF4-FFF2-40B4-BE49-F238E27FC236}">
                <a16:creationId xmlns:a16="http://schemas.microsoft.com/office/drawing/2014/main" id="{6E9D63F2-742E-4876-95B6-B10B1B95B85E}"/>
              </a:ext>
            </a:extLst>
          </p:cNvPr>
          <p:cNvSpPr txBox="1"/>
          <p:nvPr/>
        </p:nvSpPr>
        <p:spPr>
          <a:xfrm>
            <a:off x="11408760" y="921081"/>
            <a:ext cx="978847" cy="476071"/>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509D"/>
                </a:solidFill>
                <a:effectLst>
                  <a:outerShdw blurRad="50800" dist="38100" dir="5400000" algn="t" rotWithShape="0">
                    <a:prstClr val="black">
                      <a:alpha val="40000"/>
                    </a:prstClr>
                  </a:outerShdw>
                </a:effectLst>
                <a:uLnTx/>
                <a:uFillTx/>
                <a:latin typeface="MyriadPro" panose="020B0503030403020204"/>
                <a:ea typeface="ＭＳ Ｐゴシック" charset="-128"/>
                <a:cs typeface="+mn-cs"/>
              </a:rPr>
              <a:t>2030</a:t>
            </a:r>
          </a:p>
        </p:txBody>
      </p:sp>
      <p:sp>
        <p:nvSpPr>
          <p:cNvPr id="3" name="Footer Placeholder 2">
            <a:extLst>
              <a:ext uri="{FF2B5EF4-FFF2-40B4-BE49-F238E27FC236}">
                <a16:creationId xmlns:a16="http://schemas.microsoft.com/office/drawing/2014/main" id="{96894A04-002A-478D-9137-14689FCC22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ＭＳ Ｐゴシック" charset="-128"/>
                <a:cs typeface="Arial" panose="020B0604020202020204" pitchFamily="34" charset="0"/>
              </a:rPr>
              <a:t>Business Sensitive</a:t>
            </a:r>
          </a:p>
        </p:txBody>
      </p:sp>
      <p:sp>
        <p:nvSpPr>
          <p:cNvPr id="4" name="Slide Number Placeholder 3">
            <a:extLst>
              <a:ext uri="{FF2B5EF4-FFF2-40B4-BE49-F238E27FC236}">
                <a16:creationId xmlns:a16="http://schemas.microsoft.com/office/drawing/2014/main" id="{72329D33-8540-4128-A6AD-64A289F7D94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128"/>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608832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004363" y="6544058"/>
            <a:ext cx="98104" cy="12576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object 3"/>
          <p:cNvSpPr/>
          <p:nvPr/>
        </p:nvSpPr>
        <p:spPr>
          <a:xfrm>
            <a:off x="9129139" y="6544058"/>
            <a:ext cx="100008" cy="12372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object 4"/>
          <p:cNvSpPr/>
          <p:nvPr/>
        </p:nvSpPr>
        <p:spPr>
          <a:xfrm>
            <a:off x="9391081" y="6544058"/>
            <a:ext cx="109529" cy="12576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5" name="object 5"/>
          <p:cNvSpPr/>
          <p:nvPr/>
        </p:nvSpPr>
        <p:spPr>
          <a:xfrm>
            <a:off x="9593955" y="6544058"/>
            <a:ext cx="89535" cy="12372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6" name="object 6"/>
          <p:cNvSpPr/>
          <p:nvPr/>
        </p:nvSpPr>
        <p:spPr>
          <a:xfrm>
            <a:off x="9719683" y="6544058"/>
            <a:ext cx="100330" cy="123825"/>
          </a:xfrm>
          <a:custGeom>
            <a:avLst/>
            <a:gdLst/>
            <a:ahLst/>
            <a:cxnLst/>
            <a:rect l="l" t="t" r="r" b="b"/>
            <a:pathLst>
              <a:path w="100329" h="123825">
                <a:moveTo>
                  <a:pt x="60046" y="0"/>
                </a:moveTo>
                <a:lnTo>
                  <a:pt x="39974" y="0"/>
                </a:lnTo>
                <a:lnTo>
                  <a:pt x="0" y="123723"/>
                </a:lnTo>
                <a:lnTo>
                  <a:pt x="16198" y="123723"/>
                </a:lnTo>
                <a:lnTo>
                  <a:pt x="28575" y="83844"/>
                </a:lnTo>
                <a:lnTo>
                  <a:pt x="87136" y="83844"/>
                </a:lnTo>
                <a:lnTo>
                  <a:pt x="82842" y="70553"/>
                </a:lnTo>
                <a:lnTo>
                  <a:pt x="31432" y="70553"/>
                </a:lnTo>
                <a:lnTo>
                  <a:pt x="42869" y="33741"/>
                </a:lnTo>
                <a:lnTo>
                  <a:pt x="45726" y="25562"/>
                </a:lnTo>
                <a:lnTo>
                  <a:pt x="47630" y="17382"/>
                </a:lnTo>
                <a:lnTo>
                  <a:pt x="49534" y="10224"/>
                </a:lnTo>
                <a:lnTo>
                  <a:pt x="63350" y="10224"/>
                </a:lnTo>
                <a:lnTo>
                  <a:pt x="60046" y="0"/>
                </a:lnTo>
                <a:close/>
              </a:path>
              <a:path w="100329" h="123825">
                <a:moveTo>
                  <a:pt x="87136" y="83844"/>
                </a:moveTo>
                <a:lnTo>
                  <a:pt x="70493" y="83844"/>
                </a:lnTo>
                <a:lnTo>
                  <a:pt x="83822" y="123723"/>
                </a:lnTo>
                <a:lnTo>
                  <a:pt x="100021" y="123723"/>
                </a:lnTo>
                <a:lnTo>
                  <a:pt x="87136" y="83844"/>
                </a:lnTo>
                <a:close/>
              </a:path>
              <a:path w="100329" h="123825">
                <a:moveTo>
                  <a:pt x="63350" y="10224"/>
                </a:moveTo>
                <a:lnTo>
                  <a:pt x="49534" y="10224"/>
                </a:lnTo>
                <a:lnTo>
                  <a:pt x="51438" y="17382"/>
                </a:lnTo>
                <a:lnTo>
                  <a:pt x="53343" y="25562"/>
                </a:lnTo>
                <a:lnTo>
                  <a:pt x="56199" y="33741"/>
                </a:lnTo>
                <a:lnTo>
                  <a:pt x="67624" y="70553"/>
                </a:lnTo>
                <a:lnTo>
                  <a:pt x="82842" y="70553"/>
                </a:lnTo>
                <a:lnTo>
                  <a:pt x="63350"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object 7"/>
          <p:cNvSpPr/>
          <p:nvPr/>
        </p:nvSpPr>
        <p:spPr>
          <a:xfrm>
            <a:off x="10000667" y="6544058"/>
            <a:ext cx="109542" cy="12576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8" name="object 8"/>
          <p:cNvSpPr/>
          <p:nvPr/>
        </p:nvSpPr>
        <p:spPr>
          <a:xfrm>
            <a:off x="10148306" y="6544058"/>
            <a:ext cx="89510" cy="123723"/>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9" name="object 9"/>
          <p:cNvSpPr/>
          <p:nvPr/>
        </p:nvSpPr>
        <p:spPr>
          <a:xfrm>
            <a:off x="10273996" y="6544058"/>
            <a:ext cx="100034" cy="123723"/>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0" name="object 10"/>
          <p:cNvSpPr/>
          <p:nvPr/>
        </p:nvSpPr>
        <p:spPr>
          <a:xfrm>
            <a:off x="10659788" y="6544058"/>
            <a:ext cx="100034" cy="123723"/>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1" name="object 11"/>
          <p:cNvSpPr/>
          <p:nvPr/>
        </p:nvSpPr>
        <p:spPr>
          <a:xfrm>
            <a:off x="10795113" y="6544058"/>
            <a:ext cx="75152" cy="125768"/>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2" name="object 12"/>
          <p:cNvSpPr/>
          <p:nvPr/>
        </p:nvSpPr>
        <p:spPr>
          <a:xfrm>
            <a:off x="10901749" y="6544058"/>
            <a:ext cx="109555" cy="125768"/>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3" name="object 13"/>
          <p:cNvSpPr/>
          <p:nvPr/>
        </p:nvSpPr>
        <p:spPr>
          <a:xfrm>
            <a:off x="11049388" y="6544058"/>
            <a:ext cx="78072" cy="123723"/>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4" name="object 14"/>
          <p:cNvSpPr/>
          <p:nvPr/>
        </p:nvSpPr>
        <p:spPr>
          <a:xfrm>
            <a:off x="11155134" y="6544058"/>
            <a:ext cx="100330" cy="123825"/>
          </a:xfrm>
          <a:custGeom>
            <a:avLst/>
            <a:gdLst/>
            <a:ahLst/>
            <a:cxnLst/>
            <a:rect l="l" t="t" r="r" b="b"/>
            <a:pathLst>
              <a:path w="100329" h="123825">
                <a:moveTo>
                  <a:pt x="60022" y="0"/>
                </a:moveTo>
                <a:lnTo>
                  <a:pt x="39020" y="0"/>
                </a:lnTo>
                <a:lnTo>
                  <a:pt x="0" y="123723"/>
                </a:lnTo>
                <a:lnTo>
                  <a:pt x="15233" y="123723"/>
                </a:lnTo>
                <a:lnTo>
                  <a:pt x="28563" y="83844"/>
                </a:lnTo>
                <a:lnTo>
                  <a:pt x="87137" y="83844"/>
                </a:lnTo>
                <a:lnTo>
                  <a:pt x="82839" y="70553"/>
                </a:lnTo>
                <a:lnTo>
                  <a:pt x="31355" y="70553"/>
                </a:lnTo>
                <a:lnTo>
                  <a:pt x="42781" y="33741"/>
                </a:lnTo>
                <a:lnTo>
                  <a:pt x="45700" y="25562"/>
                </a:lnTo>
                <a:lnTo>
                  <a:pt x="47605" y="17382"/>
                </a:lnTo>
                <a:lnTo>
                  <a:pt x="49509" y="10224"/>
                </a:lnTo>
                <a:lnTo>
                  <a:pt x="63329" y="10224"/>
                </a:lnTo>
                <a:lnTo>
                  <a:pt x="60022" y="0"/>
                </a:lnTo>
                <a:close/>
              </a:path>
              <a:path w="100329" h="123825">
                <a:moveTo>
                  <a:pt x="87137" y="83844"/>
                </a:moveTo>
                <a:lnTo>
                  <a:pt x="70455" y="83844"/>
                </a:lnTo>
                <a:lnTo>
                  <a:pt x="83784" y="123723"/>
                </a:lnTo>
                <a:lnTo>
                  <a:pt x="100034" y="123723"/>
                </a:lnTo>
                <a:lnTo>
                  <a:pt x="87137" y="83844"/>
                </a:lnTo>
                <a:close/>
              </a:path>
              <a:path w="100329" h="123825">
                <a:moveTo>
                  <a:pt x="63329" y="10224"/>
                </a:moveTo>
                <a:lnTo>
                  <a:pt x="49509" y="10224"/>
                </a:lnTo>
                <a:lnTo>
                  <a:pt x="51413" y="17382"/>
                </a:lnTo>
                <a:lnTo>
                  <a:pt x="55221" y="33741"/>
                </a:lnTo>
                <a:lnTo>
                  <a:pt x="67535" y="70553"/>
                </a:lnTo>
                <a:lnTo>
                  <a:pt x="82839" y="70553"/>
                </a:lnTo>
                <a:lnTo>
                  <a:pt x="63329" y="10224"/>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5" name="object 15"/>
          <p:cNvSpPr/>
          <p:nvPr/>
        </p:nvSpPr>
        <p:spPr>
          <a:xfrm>
            <a:off x="11371325" y="6544058"/>
            <a:ext cx="109855" cy="126364"/>
          </a:xfrm>
          <a:custGeom>
            <a:avLst/>
            <a:gdLst/>
            <a:ahLst/>
            <a:cxnLst/>
            <a:rect l="l" t="t" r="r" b="b"/>
            <a:pathLst>
              <a:path w="109854" h="126365">
                <a:moveTo>
                  <a:pt x="78068" y="0"/>
                </a:moveTo>
                <a:lnTo>
                  <a:pt x="32305" y="0"/>
                </a:lnTo>
                <a:lnTo>
                  <a:pt x="15471" y="12781"/>
                </a:lnTo>
                <a:lnTo>
                  <a:pt x="4076" y="33710"/>
                </a:lnTo>
                <a:lnTo>
                  <a:pt x="0" y="61350"/>
                </a:lnTo>
                <a:lnTo>
                  <a:pt x="3903" y="87807"/>
                </a:lnTo>
                <a:lnTo>
                  <a:pt x="14852" y="108130"/>
                </a:lnTo>
                <a:lnTo>
                  <a:pt x="31704" y="121167"/>
                </a:lnTo>
                <a:lnTo>
                  <a:pt x="53317" y="125768"/>
                </a:lnTo>
                <a:lnTo>
                  <a:pt x="74958" y="121550"/>
                </a:lnTo>
                <a:lnTo>
                  <a:pt x="87797" y="112475"/>
                </a:lnTo>
                <a:lnTo>
                  <a:pt x="54333" y="112475"/>
                </a:lnTo>
                <a:lnTo>
                  <a:pt x="38294" y="108210"/>
                </a:lnTo>
                <a:lnTo>
                  <a:pt x="26277" y="96754"/>
                </a:lnTo>
                <a:lnTo>
                  <a:pt x="18736" y="80122"/>
                </a:lnTo>
                <a:lnTo>
                  <a:pt x="16122" y="60327"/>
                </a:lnTo>
                <a:lnTo>
                  <a:pt x="18469" y="40372"/>
                </a:lnTo>
                <a:lnTo>
                  <a:pt x="25563" y="23390"/>
                </a:lnTo>
                <a:lnTo>
                  <a:pt x="37490" y="11583"/>
                </a:lnTo>
                <a:lnTo>
                  <a:pt x="54333" y="7157"/>
                </a:lnTo>
                <a:lnTo>
                  <a:pt x="87571" y="7157"/>
                </a:lnTo>
                <a:lnTo>
                  <a:pt x="78068" y="0"/>
                </a:lnTo>
                <a:close/>
              </a:path>
              <a:path w="109854" h="126365">
                <a:moveTo>
                  <a:pt x="87571" y="7157"/>
                </a:moveTo>
                <a:lnTo>
                  <a:pt x="54333" y="7157"/>
                </a:lnTo>
                <a:lnTo>
                  <a:pt x="71240" y="11710"/>
                </a:lnTo>
                <a:lnTo>
                  <a:pt x="83435" y="23645"/>
                </a:lnTo>
                <a:lnTo>
                  <a:pt x="90822" y="40373"/>
                </a:lnTo>
                <a:lnTo>
                  <a:pt x="93305" y="59304"/>
                </a:lnTo>
                <a:lnTo>
                  <a:pt x="90697" y="80122"/>
                </a:lnTo>
                <a:lnTo>
                  <a:pt x="83102" y="97010"/>
                </a:lnTo>
                <a:lnTo>
                  <a:pt x="70866" y="108337"/>
                </a:lnTo>
                <a:lnTo>
                  <a:pt x="54333" y="112475"/>
                </a:lnTo>
                <a:lnTo>
                  <a:pt x="87797" y="112475"/>
                </a:lnTo>
                <a:lnTo>
                  <a:pt x="92861" y="108896"/>
                </a:lnTo>
                <a:lnTo>
                  <a:pt x="105052" y="87807"/>
                </a:lnTo>
                <a:lnTo>
                  <a:pt x="109555" y="58282"/>
                </a:lnTo>
                <a:lnTo>
                  <a:pt x="105617" y="32415"/>
                </a:lnTo>
                <a:lnTo>
                  <a:pt x="94527" y="12397"/>
                </a:lnTo>
                <a:lnTo>
                  <a:pt x="87571" y="7157"/>
                </a:lnTo>
                <a:close/>
              </a:path>
            </a:pathLst>
          </a:custGeom>
          <a:solidFill>
            <a:srgbClr val="FDFDF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6" name="object 16"/>
          <p:cNvSpPr/>
          <p:nvPr/>
        </p:nvSpPr>
        <p:spPr>
          <a:xfrm>
            <a:off x="11517948" y="6544058"/>
            <a:ext cx="78199" cy="123723"/>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7" name="object 17"/>
          <p:cNvSpPr/>
          <p:nvPr/>
        </p:nvSpPr>
        <p:spPr>
          <a:xfrm>
            <a:off x="11620565" y="6544058"/>
            <a:ext cx="90049" cy="123723"/>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8" name="object 18"/>
          <p:cNvSpPr/>
          <p:nvPr/>
        </p:nvSpPr>
        <p:spPr>
          <a:xfrm>
            <a:off x="0" y="0"/>
            <a:ext cx="9256041" cy="5040560"/>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19" name="object 19"/>
          <p:cNvSpPr/>
          <p:nvPr/>
        </p:nvSpPr>
        <p:spPr>
          <a:xfrm>
            <a:off x="3739896" y="1498853"/>
            <a:ext cx="4712208" cy="3187446"/>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1" name="object 21"/>
          <p:cNvSpPr/>
          <p:nvPr/>
        </p:nvSpPr>
        <p:spPr>
          <a:xfrm>
            <a:off x="0" y="6334505"/>
            <a:ext cx="12192000" cy="523875"/>
          </a:xfrm>
          <a:custGeom>
            <a:avLst/>
            <a:gdLst/>
            <a:ahLst/>
            <a:cxnLst/>
            <a:rect l="l" t="t" r="r" b="b"/>
            <a:pathLst>
              <a:path w="12192000" h="523875">
                <a:moveTo>
                  <a:pt x="0" y="523494"/>
                </a:moveTo>
                <a:lnTo>
                  <a:pt x="12192000" y="523494"/>
                </a:lnTo>
                <a:lnTo>
                  <a:pt x="12192000" y="0"/>
                </a:lnTo>
                <a:lnTo>
                  <a:pt x="0" y="0"/>
                </a:lnTo>
                <a:lnTo>
                  <a:pt x="0" y="523494"/>
                </a:lnTo>
                <a:close/>
              </a:path>
            </a:pathLst>
          </a:custGeom>
          <a:solidFill>
            <a:srgbClr val="05509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2" name="object 22"/>
          <p:cNvSpPr/>
          <p:nvPr/>
        </p:nvSpPr>
        <p:spPr>
          <a:xfrm>
            <a:off x="0" y="6247638"/>
            <a:ext cx="12192000" cy="86995"/>
          </a:xfrm>
          <a:custGeom>
            <a:avLst/>
            <a:gdLst/>
            <a:ahLst/>
            <a:cxnLst/>
            <a:rect l="l" t="t" r="r" b="b"/>
            <a:pathLst>
              <a:path w="12192000" h="86995">
                <a:moveTo>
                  <a:pt x="0" y="86868"/>
                </a:moveTo>
                <a:lnTo>
                  <a:pt x="12192000" y="86868"/>
                </a:lnTo>
                <a:lnTo>
                  <a:pt x="12192000" y="0"/>
                </a:lnTo>
                <a:lnTo>
                  <a:pt x="0" y="0"/>
                </a:lnTo>
                <a:lnTo>
                  <a:pt x="0" y="86868"/>
                </a:lnTo>
                <a:close/>
              </a:path>
            </a:pathLst>
          </a:custGeom>
          <a:solidFill>
            <a:srgbClr val="8EC4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3" name="object 23"/>
          <p:cNvSpPr/>
          <p:nvPr/>
        </p:nvSpPr>
        <p:spPr>
          <a:xfrm>
            <a:off x="5013578" y="6519874"/>
            <a:ext cx="2089785" cy="169545"/>
          </a:xfrm>
          <a:custGeom>
            <a:avLst/>
            <a:gdLst/>
            <a:ahLst/>
            <a:cxnLst/>
            <a:rect l="l" t="t" r="r" b="b"/>
            <a:pathLst>
              <a:path w="2089784" h="169545">
                <a:moveTo>
                  <a:pt x="18161" y="2895"/>
                </a:moveTo>
                <a:lnTo>
                  <a:pt x="0" y="2895"/>
                </a:lnTo>
                <a:lnTo>
                  <a:pt x="35813" y="166535"/>
                </a:lnTo>
                <a:lnTo>
                  <a:pt x="53721" y="166535"/>
                </a:lnTo>
                <a:lnTo>
                  <a:pt x="58942" y="143649"/>
                </a:lnTo>
                <a:lnTo>
                  <a:pt x="44323" y="143649"/>
                </a:lnTo>
                <a:lnTo>
                  <a:pt x="43037" y="135198"/>
                </a:lnTo>
                <a:lnTo>
                  <a:pt x="41650" y="126769"/>
                </a:lnTo>
                <a:lnTo>
                  <a:pt x="40179" y="118459"/>
                </a:lnTo>
                <a:lnTo>
                  <a:pt x="18161" y="2895"/>
                </a:lnTo>
                <a:close/>
              </a:path>
              <a:path w="2089784" h="169545">
                <a:moveTo>
                  <a:pt x="101984" y="22656"/>
                </a:moveTo>
                <a:lnTo>
                  <a:pt x="86106" y="22656"/>
                </a:lnTo>
                <a:lnTo>
                  <a:pt x="90297" y="41859"/>
                </a:lnTo>
                <a:lnTo>
                  <a:pt x="118618" y="166535"/>
                </a:lnTo>
                <a:lnTo>
                  <a:pt x="135762" y="166535"/>
                </a:lnTo>
                <a:lnTo>
                  <a:pt x="140913" y="143649"/>
                </a:lnTo>
                <a:lnTo>
                  <a:pt x="127000" y="143649"/>
                </a:lnTo>
                <a:lnTo>
                  <a:pt x="125069" y="129650"/>
                </a:lnTo>
                <a:lnTo>
                  <a:pt x="122697" y="115330"/>
                </a:lnTo>
                <a:lnTo>
                  <a:pt x="119874" y="100688"/>
                </a:lnTo>
                <a:lnTo>
                  <a:pt x="116586" y="85725"/>
                </a:lnTo>
                <a:lnTo>
                  <a:pt x="101984" y="22656"/>
                </a:lnTo>
                <a:close/>
              </a:path>
              <a:path w="2089784" h="169545">
                <a:moveTo>
                  <a:pt x="97409" y="2895"/>
                </a:moveTo>
                <a:lnTo>
                  <a:pt x="75946" y="2895"/>
                </a:lnTo>
                <a:lnTo>
                  <a:pt x="50292" y="113398"/>
                </a:lnTo>
                <a:lnTo>
                  <a:pt x="44323" y="143649"/>
                </a:lnTo>
                <a:lnTo>
                  <a:pt x="58942" y="143649"/>
                </a:lnTo>
                <a:lnTo>
                  <a:pt x="82169" y="41859"/>
                </a:lnTo>
                <a:lnTo>
                  <a:pt x="83566" y="36195"/>
                </a:lnTo>
                <a:lnTo>
                  <a:pt x="84836" y="29794"/>
                </a:lnTo>
                <a:lnTo>
                  <a:pt x="86106" y="22656"/>
                </a:lnTo>
                <a:lnTo>
                  <a:pt x="101984" y="22656"/>
                </a:lnTo>
                <a:lnTo>
                  <a:pt x="97409" y="2895"/>
                </a:lnTo>
                <a:close/>
              </a:path>
              <a:path w="2089784" h="169545">
                <a:moveTo>
                  <a:pt x="172593" y="2895"/>
                </a:moveTo>
                <a:lnTo>
                  <a:pt x="154812" y="2895"/>
                </a:lnTo>
                <a:lnTo>
                  <a:pt x="133604" y="108051"/>
                </a:lnTo>
                <a:lnTo>
                  <a:pt x="131697" y="117641"/>
                </a:lnTo>
                <a:lnTo>
                  <a:pt x="129962" y="126801"/>
                </a:lnTo>
                <a:lnTo>
                  <a:pt x="128406" y="135438"/>
                </a:lnTo>
                <a:lnTo>
                  <a:pt x="127000" y="143649"/>
                </a:lnTo>
                <a:lnTo>
                  <a:pt x="140913" y="143649"/>
                </a:lnTo>
                <a:lnTo>
                  <a:pt x="172593" y="2895"/>
                </a:lnTo>
                <a:close/>
              </a:path>
              <a:path w="2089784" h="169545">
                <a:moveTo>
                  <a:pt x="271145" y="2895"/>
                </a:moveTo>
                <a:lnTo>
                  <a:pt x="252984" y="2895"/>
                </a:lnTo>
                <a:lnTo>
                  <a:pt x="288798" y="166535"/>
                </a:lnTo>
                <a:lnTo>
                  <a:pt x="306705" y="166535"/>
                </a:lnTo>
                <a:lnTo>
                  <a:pt x="311926" y="143649"/>
                </a:lnTo>
                <a:lnTo>
                  <a:pt x="297307" y="143649"/>
                </a:lnTo>
                <a:lnTo>
                  <a:pt x="296021" y="135198"/>
                </a:lnTo>
                <a:lnTo>
                  <a:pt x="294634" y="126769"/>
                </a:lnTo>
                <a:lnTo>
                  <a:pt x="293163" y="118459"/>
                </a:lnTo>
                <a:lnTo>
                  <a:pt x="271145" y="2895"/>
                </a:lnTo>
                <a:close/>
              </a:path>
              <a:path w="2089784" h="169545">
                <a:moveTo>
                  <a:pt x="354968" y="22656"/>
                </a:moveTo>
                <a:lnTo>
                  <a:pt x="339090" y="22656"/>
                </a:lnTo>
                <a:lnTo>
                  <a:pt x="343281" y="41859"/>
                </a:lnTo>
                <a:lnTo>
                  <a:pt x="371601" y="166535"/>
                </a:lnTo>
                <a:lnTo>
                  <a:pt x="388747" y="166535"/>
                </a:lnTo>
                <a:lnTo>
                  <a:pt x="393897" y="143649"/>
                </a:lnTo>
                <a:lnTo>
                  <a:pt x="379984" y="143649"/>
                </a:lnTo>
                <a:lnTo>
                  <a:pt x="378053" y="129650"/>
                </a:lnTo>
                <a:lnTo>
                  <a:pt x="375681" y="115330"/>
                </a:lnTo>
                <a:lnTo>
                  <a:pt x="372858" y="100688"/>
                </a:lnTo>
                <a:lnTo>
                  <a:pt x="369570" y="85725"/>
                </a:lnTo>
                <a:lnTo>
                  <a:pt x="354968" y="22656"/>
                </a:lnTo>
                <a:close/>
              </a:path>
              <a:path w="2089784" h="169545">
                <a:moveTo>
                  <a:pt x="350393" y="2895"/>
                </a:moveTo>
                <a:lnTo>
                  <a:pt x="328930" y="2895"/>
                </a:lnTo>
                <a:lnTo>
                  <a:pt x="303275" y="113398"/>
                </a:lnTo>
                <a:lnTo>
                  <a:pt x="297307" y="143649"/>
                </a:lnTo>
                <a:lnTo>
                  <a:pt x="311926" y="143649"/>
                </a:lnTo>
                <a:lnTo>
                  <a:pt x="335153" y="41859"/>
                </a:lnTo>
                <a:lnTo>
                  <a:pt x="336550" y="36195"/>
                </a:lnTo>
                <a:lnTo>
                  <a:pt x="337820" y="29794"/>
                </a:lnTo>
                <a:lnTo>
                  <a:pt x="339090" y="22656"/>
                </a:lnTo>
                <a:lnTo>
                  <a:pt x="354968" y="22656"/>
                </a:lnTo>
                <a:lnTo>
                  <a:pt x="350393" y="2895"/>
                </a:lnTo>
                <a:close/>
              </a:path>
              <a:path w="2089784" h="169545">
                <a:moveTo>
                  <a:pt x="425576" y="2895"/>
                </a:moveTo>
                <a:lnTo>
                  <a:pt x="407797" y="2895"/>
                </a:lnTo>
                <a:lnTo>
                  <a:pt x="386588" y="108051"/>
                </a:lnTo>
                <a:lnTo>
                  <a:pt x="384681" y="117641"/>
                </a:lnTo>
                <a:lnTo>
                  <a:pt x="382946" y="126801"/>
                </a:lnTo>
                <a:lnTo>
                  <a:pt x="381390" y="135438"/>
                </a:lnTo>
                <a:lnTo>
                  <a:pt x="379984" y="143649"/>
                </a:lnTo>
                <a:lnTo>
                  <a:pt x="393897" y="143649"/>
                </a:lnTo>
                <a:lnTo>
                  <a:pt x="425576" y="2895"/>
                </a:lnTo>
                <a:close/>
              </a:path>
              <a:path w="2089784" h="169545">
                <a:moveTo>
                  <a:pt x="524129" y="2895"/>
                </a:moveTo>
                <a:lnTo>
                  <a:pt x="505968" y="2895"/>
                </a:lnTo>
                <a:lnTo>
                  <a:pt x="541782" y="166535"/>
                </a:lnTo>
                <a:lnTo>
                  <a:pt x="559688" y="166535"/>
                </a:lnTo>
                <a:lnTo>
                  <a:pt x="564910" y="143649"/>
                </a:lnTo>
                <a:lnTo>
                  <a:pt x="550291" y="143649"/>
                </a:lnTo>
                <a:lnTo>
                  <a:pt x="549005" y="135198"/>
                </a:lnTo>
                <a:lnTo>
                  <a:pt x="547618" y="126769"/>
                </a:lnTo>
                <a:lnTo>
                  <a:pt x="546147" y="118459"/>
                </a:lnTo>
                <a:lnTo>
                  <a:pt x="524129" y="2895"/>
                </a:lnTo>
                <a:close/>
              </a:path>
              <a:path w="2089784" h="169545">
                <a:moveTo>
                  <a:pt x="607952" y="22656"/>
                </a:moveTo>
                <a:lnTo>
                  <a:pt x="592074" y="22656"/>
                </a:lnTo>
                <a:lnTo>
                  <a:pt x="596265" y="41859"/>
                </a:lnTo>
                <a:lnTo>
                  <a:pt x="624586" y="166535"/>
                </a:lnTo>
                <a:lnTo>
                  <a:pt x="641731" y="166535"/>
                </a:lnTo>
                <a:lnTo>
                  <a:pt x="646881" y="143649"/>
                </a:lnTo>
                <a:lnTo>
                  <a:pt x="632968" y="143649"/>
                </a:lnTo>
                <a:lnTo>
                  <a:pt x="631037" y="129650"/>
                </a:lnTo>
                <a:lnTo>
                  <a:pt x="628665" y="115330"/>
                </a:lnTo>
                <a:lnTo>
                  <a:pt x="625842" y="100688"/>
                </a:lnTo>
                <a:lnTo>
                  <a:pt x="622554" y="85725"/>
                </a:lnTo>
                <a:lnTo>
                  <a:pt x="607952" y="22656"/>
                </a:lnTo>
                <a:close/>
              </a:path>
              <a:path w="2089784" h="169545">
                <a:moveTo>
                  <a:pt x="603376" y="2895"/>
                </a:moveTo>
                <a:lnTo>
                  <a:pt x="581787" y="2895"/>
                </a:lnTo>
                <a:lnTo>
                  <a:pt x="556260" y="113398"/>
                </a:lnTo>
                <a:lnTo>
                  <a:pt x="550291" y="143649"/>
                </a:lnTo>
                <a:lnTo>
                  <a:pt x="564910" y="143649"/>
                </a:lnTo>
                <a:lnTo>
                  <a:pt x="588137" y="41859"/>
                </a:lnTo>
                <a:lnTo>
                  <a:pt x="589534" y="36195"/>
                </a:lnTo>
                <a:lnTo>
                  <a:pt x="590804" y="29794"/>
                </a:lnTo>
                <a:lnTo>
                  <a:pt x="592074" y="22656"/>
                </a:lnTo>
                <a:lnTo>
                  <a:pt x="607952" y="22656"/>
                </a:lnTo>
                <a:lnTo>
                  <a:pt x="603376" y="2895"/>
                </a:lnTo>
                <a:close/>
              </a:path>
              <a:path w="2089784" h="169545">
                <a:moveTo>
                  <a:pt x="678561" y="2895"/>
                </a:moveTo>
                <a:lnTo>
                  <a:pt x="660781" y="2895"/>
                </a:lnTo>
                <a:lnTo>
                  <a:pt x="639572" y="108051"/>
                </a:lnTo>
                <a:lnTo>
                  <a:pt x="637665" y="117641"/>
                </a:lnTo>
                <a:lnTo>
                  <a:pt x="635930" y="126801"/>
                </a:lnTo>
                <a:lnTo>
                  <a:pt x="634374" y="135438"/>
                </a:lnTo>
                <a:lnTo>
                  <a:pt x="632968" y="143649"/>
                </a:lnTo>
                <a:lnTo>
                  <a:pt x="646881" y="143649"/>
                </a:lnTo>
                <a:lnTo>
                  <a:pt x="678561" y="2895"/>
                </a:lnTo>
                <a:close/>
              </a:path>
              <a:path w="2089784" h="169545">
                <a:moveTo>
                  <a:pt x="781685" y="143649"/>
                </a:moveTo>
                <a:lnTo>
                  <a:pt x="763016" y="143649"/>
                </a:lnTo>
                <a:lnTo>
                  <a:pt x="763016" y="166535"/>
                </a:lnTo>
                <a:lnTo>
                  <a:pt x="781685" y="166535"/>
                </a:lnTo>
                <a:lnTo>
                  <a:pt x="781685" y="143649"/>
                </a:lnTo>
                <a:close/>
              </a:path>
              <a:path w="2089784" h="169545">
                <a:moveTo>
                  <a:pt x="909320" y="2895"/>
                </a:moveTo>
                <a:lnTo>
                  <a:pt x="891540" y="2895"/>
                </a:lnTo>
                <a:lnTo>
                  <a:pt x="891540" y="166535"/>
                </a:lnTo>
                <a:lnTo>
                  <a:pt x="909320" y="166535"/>
                </a:lnTo>
                <a:lnTo>
                  <a:pt x="909320" y="2895"/>
                </a:lnTo>
                <a:close/>
              </a:path>
              <a:path w="2089784" h="169545">
                <a:moveTo>
                  <a:pt x="1033907" y="2895"/>
                </a:moveTo>
                <a:lnTo>
                  <a:pt x="1015619" y="2895"/>
                </a:lnTo>
                <a:lnTo>
                  <a:pt x="1015619" y="166535"/>
                </a:lnTo>
                <a:lnTo>
                  <a:pt x="1032763" y="166535"/>
                </a:lnTo>
                <a:lnTo>
                  <a:pt x="1032763" y="37782"/>
                </a:lnTo>
                <a:lnTo>
                  <a:pt x="1053007" y="37782"/>
                </a:lnTo>
                <a:lnTo>
                  <a:pt x="1033907" y="2895"/>
                </a:lnTo>
                <a:close/>
              </a:path>
              <a:path w="2089784" h="169545">
                <a:moveTo>
                  <a:pt x="1053007" y="37782"/>
                </a:moveTo>
                <a:lnTo>
                  <a:pt x="1032763" y="37782"/>
                </a:lnTo>
                <a:lnTo>
                  <a:pt x="1103122" y="166535"/>
                </a:lnTo>
                <a:lnTo>
                  <a:pt x="1121410" y="166535"/>
                </a:lnTo>
                <a:lnTo>
                  <a:pt x="1121410" y="131635"/>
                </a:lnTo>
                <a:lnTo>
                  <a:pt x="1104392" y="131635"/>
                </a:lnTo>
                <a:lnTo>
                  <a:pt x="1053007" y="37782"/>
                </a:lnTo>
                <a:close/>
              </a:path>
              <a:path w="2089784" h="169545">
                <a:moveTo>
                  <a:pt x="1121410" y="2895"/>
                </a:moveTo>
                <a:lnTo>
                  <a:pt x="1104392" y="2895"/>
                </a:lnTo>
                <a:lnTo>
                  <a:pt x="1104392" y="131635"/>
                </a:lnTo>
                <a:lnTo>
                  <a:pt x="1121410" y="131635"/>
                </a:lnTo>
                <a:lnTo>
                  <a:pt x="1121410" y="2895"/>
                </a:lnTo>
                <a:close/>
              </a:path>
              <a:path w="2089784" h="169545">
                <a:moveTo>
                  <a:pt x="1244727" y="2895"/>
                </a:moveTo>
                <a:lnTo>
                  <a:pt x="1226947" y="2895"/>
                </a:lnTo>
                <a:lnTo>
                  <a:pt x="1226947" y="166535"/>
                </a:lnTo>
                <a:lnTo>
                  <a:pt x="1310767" y="166535"/>
                </a:lnTo>
                <a:lnTo>
                  <a:pt x="1310767" y="147231"/>
                </a:lnTo>
                <a:lnTo>
                  <a:pt x="1244727" y="147231"/>
                </a:lnTo>
                <a:lnTo>
                  <a:pt x="1244727" y="2895"/>
                </a:lnTo>
                <a:close/>
              </a:path>
              <a:path w="2089784" h="169545">
                <a:moveTo>
                  <a:pt x="1430147" y="143649"/>
                </a:moveTo>
                <a:lnTo>
                  <a:pt x="1411478" y="143649"/>
                </a:lnTo>
                <a:lnTo>
                  <a:pt x="1411478" y="166535"/>
                </a:lnTo>
                <a:lnTo>
                  <a:pt x="1430147" y="166535"/>
                </a:lnTo>
                <a:lnTo>
                  <a:pt x="1430147" y="143649"/>
                </a:lnTo>
                <a:close/>
              </a:path>
              <a:path w="2089784" h="169545">
                <a:moveTo>
                  <a:pt x="1599819" y="0"/>
                </a:moveTo>
                <a:lnTo>
                  <a:pt x="1558295" y="14805"/>
                </a:lnTo>
                <a:lnTo>
                  <a:pt x="1537598" y="49130"/>
                </a:lnTo>
                <a:lnTo>
                  <a:pt x="1532509" y="85445"/>
                </a:lnTo>
                <a:lnTo>
                  <a:pt x="1533078" y="98203"/>
                </a:lnTo>
                <a:lnTo>
                  <a:pt x="1546407" y="139659"/>
                </a:lnTo>
                <a:lnTo>
                  <a:pt x="1582388" y="166871"/>
                </a:lnTo>
                <a:lnTo>
                  <a:pt x="1600962" y="169329"/>
                </a:lnTo>
                <a:lnTo>
                  <a:pt x="1608268" y="168926"/>
                </a:lnTo>
                <a:lnTo>
                  <a:pt x="1650010" y="149796"/>
                </a:lnTo>
                <a:lnTo>
                  <a:pt x="1600327" y="149796"/>
                </a:lnTo>
                <a:lnTo>
                  <a:pt x="1589819" y="148772"/>
                </a:lnTo>
                <a:lnTo>
                  <a:pt x="1558512" y="124213"/>
                </a:lnTo>
                <a:lnTo>
                  <a:pt x="1550865" y="85445"/>
                </a:lnTo>
                <a:lnTo>
                  <a:pt x="1550847" y="82931"/>
                </a:lnTo>
                <a:lnTo>
                  <a:pt x="1551201" y="73845"/>
                </a:lnTo>
                <a:lnTo>
                  <a:pt x="1564719" y="34685"/>
                </a:lnTo>
                <a:lnTo>
                  <a:pt x="1599438" y="18529"/>
                </a:lnTo>
                <a:lnTo>
                  <a:pt x="1642040" y="18529"/>
                </a:lnTo>
                <a:lnTo>
                  <a:pt x="1639062" y="14287"/>
                </a:lnTo>
                <a:lnTo>
                  <a:pt x="1606990" y="340"/>
                </a:lnTo>
                <a:lnTo>
                  <a:pt x="1599819" y="0"/>
                </a:lnTo>
                <a:close/>
              </a:path>
              <a:path w="2089784" h="169545">
                <a:moveTo>
                  <a:pt x="1656715" y="82931"/>
                </a:moveTo>
                <a:lnTo>
                  <a:pt x="1599819" y="83045"/>
                </a:lnTo>
                <a:lnTo>
                  <a:pt x="1599819" y="102349"/>
                </a:lnTo>
                <a:lnTo>
                  <a:pt x="1639189" y="102349"/>
                </a:lnTo>
                <a:lnTo>
                  <a:pt x="1639189" y="132829"/>
                </a:lnTo>
                <a:lnTo>
                  <a:pt x="1634871" y="137439"/>
                </a:lnTo>
                <a:lnTo>
                  <a:pt x="1629155" y="141414"/>
                </a:lnTo>
                <a:lnTo>
                  <a:pt x="1614424" y="148120"/>
                </a:lnTo>
                <a:lnTo>
                  <a:pt x="1607312" y="149796"/>
                </a:lnTo>
                <a:lnTo>
                  <a:pt x="1650010" y="149796"/>
                </a:lnTo>
                <a:lnTo>
                  <a:pt x="1656715" y="143764"/>
                </a:lnTo>
                <a:lnTo>
                  <a:pt x="1656715" y="82931"/>
                </a:lnTo>
                <a:close/>
              </a:path>
              <a:path w="2089784" h="169545">
                <a:moveTo>
                  <a:pt x="1642040" y="18529"/>
                </a:moveTo>
                <a:lnTo>
                  <a:pt x="1606042" y="18529"/>
                </a:lnTo>
                <a:lnTo>
                  <a:pt x="1612138" y="19824"/>
                </a:lnTo>
                <a:lnTo>
                  <a:pt x="1622805" y="25031"/>
                </a:lnTo>
                <a:lnTo>
                  <a:pt x="1627124" y="28625"/>
                </a:lnTo>
                <a:lnTo>
                  <a:pt x="1633727" y="37782"/>
                </a:lnTo>
                <a:lnTo>
                  <a:pt x="1636395" y="44678"/>
                </a:lnTo>
                <a:lnTo>
                  <a:pt x="1638553" y="53911"/>
                </a:lnTo>
                <a:lnTo>
                  <a:pt x="1654555" y="48552"/>
                </a:lnTo>
                <a:lnTo>
                  <a:pt x="1652529" y="40256"/>
                </a:lnTo>
                <a:lnTo>
                  <a:pt x="1650063" y="32894"/>
                </a:lnTo>
                <a:lnTo>
                  <a:pt x="1647144" y="26468"/>
                </a:lnTo>
                <a:lnTo>
                  <a:pt x="1643761" y="20980"/>
                </a:lnTo>
                <a:lnTo>
                  <a:pt x="1642040" y="18529"/>
                </a:lnTo>
                <a:close/>
              </a:path>
              <a:path w="2089784" h="169545">
                <a:moveTo>
                  <a:pt x="1817624" y="0"/>
                </a:moveTo>
                <a:lnTo>
                  <a:pt x="1781565" y="12649"/>
                </a:lnTo>
                <a:lnTo>
                  <a:pt x="1757997" y="49818"/>
                </a:lnTo>
                <a:lnTo>
                  <a:pt x="1753379" y="87122"/>
                </a:lnTo>
                <a:lnTo>
                  <a:pt x="1754385" y="102809"/>
                </a:lnTo>
                <a:lnTo>
                  <a:pt x="1769745" y="143433"/>
                </a:lnTo>
                <a:lnTo>
                  <a:pt x="1803481" y="167710"/>
                </a:lnTo>
                <a:lnTo>
                  <a:pt x="1817624" y="169329"/>
                </a:lnTo>
                <a:lnTo>
                  <a:pt x="1831601" y="167752"/>
                </a:lnTo>
                <a:lnTo>
                  <a:pt x="1844198" y="163021"/>
                </a:lnTo>
                <a:lnTo>
                  <a:pt x="1855414" y="155136"/>
                </a:lnTo>
                <a:lnTo>
                  <a:pt x="1859276" y="150799"/>
                </a:lnTo>
                <a:lnTo>
                  <a:pt x="1817497" y="150799"/>
                </a:lnTo>
                <a:lnTo>
                  <a:pt x="1808229" y="149745"/>
                </a:lnTo>
                <a:lnTo>
                  <a:pt x="1779150" y="124898"/>
                </a:lnTo>
                <a:lnTo>
                  <a:pt x="1771650" y="87122"/>
                </a:lnTo>
                <a:lnTo>
                  <a:pt x="1772461" y="70724"/>
                </a:lnTo>
                <a:lnTo>
                  <a:pt x="1791658" y="27953"/>
                </a:lnTo>
                <a:lnTo>
                  <a:pt x="1817751" y="18529"/>
                </a:lnTo>
                <a:lnTo>
                  <a:pt x="1859626" y="18529"/>
                </a:lnTo>
                <a:lnTo>
                  <a:pt x="1856962" y="15634"/>
                </a:lnTo>
                <a:lnTo>
                  <a:pt x="1850009" y="10045"/>
                </a:lnTo>
                <a:lnTo>
                  <a:pt x="1842490" y="5621"/>
                </a:lnTo>
                <a:lnTo>
                  <a:pt x="1834673" y="2508"/>
                </a:lnTo>
                <a:lnTo>
                  <a:pt x="1826363" y="626"/>
                </a:lnTo>
                <a:lnTo>
                  <a:pt x="1817624" y="0"/>
                </a:lnTo>
                <a:close/>
              </a:path>
              <a:path w="2089784" h="169545">
                <a:moveTo>
                  <a:pt x="1859626" y="18529"/>
                </a:moveTo>
                <a:lnTo>
                  <a:pt x="1826132" y="18529"/>
                </a:lnTo>
                <a:lnTo>
                  <a:pt x="1833752" y="21082"/>
                </a:lnTo>
                <a:lnTo>
                  <a:pt x="1840865" y="26174"/>
                </a:lnTo>
                <a:lnTo>
                  <a:pt x="1861756" y="64335"/>
                </a:lnTo>
                <a:lnTo>
                  <a:pt x="1863471" y="84328"/>
                </a:lnTo>
                <a:lnTo>
                  <a:pt x="1862639" y="99701"/>
                </a:lnTo>
                <a:lnTo>
                  <a:pt x="1843214" y="141311"/>
                </a:lnTo>
                <a:lnTo>
                  <a:pt x="1817497" y="150799"/>
                </a:lnTo>
                <a:lnTo>
                  <a:pt x="1859276" y="150799"/>
                </a:lnTo>
                <a:lnTo>
                  <a:pt x="1880733" y="102178"/>
                </a:lnTo>
                <a:lnTo>
                  <a:pt x="1881738" y="84328"/>
                </a:lnTo>
                <a:lnTo>
                  <a:pt x="1881233" y="72057"/>
                </a:lnTo>
                <a:lnTo>
                  <a:pt x="1868582" y="30226"/>
                </a:lnTo>
                <a:lnTo>
                  <a:pt x="1863153" y="22361"/>
                </a:lnTo>
                <a:lnTo>
                  <a:pt x="1859626" y="18529"/>
                </a:lnTo>
                <a:close/>
              </a:path>
              <a:path w="2089784" h="169545">
                <a:moveTo>
                  <a:pt x="1985772" y="2895"/>
                </a:moveTo>
                <a:lnTo>
                  <a:pt x="1966595" y="2895"/>
                </a:lnTo>
                <a:lnTo>
                  <a:pt x="2018665" y="166535"/>
                </a:lnTo>
                <a:lnTo>
                  <a:pt x="2036826" y="166535"/>
                </a:lnTo>
                <a:lnTo>
                  <a:pt x="2042586" y="148564"/>
                </a:lnTo>
                <a:lnTo>
                  <a:pt x="2027809" y="148564"/>
                </a:lnTo>
                <a:lnTo>
                  <a:pt x="2026161" y="141825"/>
                </a:lnTo>
                <a:lnTo>
                  <a:pt x="2024415" y="135115"/>
                </a:lnTo>
                <a:lnTo>
                  <a:pt x="2022588" y="128433"/>
                </a:lnTo>
                <a:lnTo>
                  <a:pt x="2020697" y="121780"/>
                </a:lnTo>
                <a:lnTo>
                  <a:pt x="1985772" y="2895"/>
                </a:lnTo>
                <a:close/>
              </a:path>
              <a:path w="2089784" h="169545">
                <a:moveTo>
                  <a:pt x="2089277" y="2895"/>
                </a:moveTo>
                <a:lnTo>
                  <a:pt x="2071243" y="2895"/>
                </a:lnTo>
                <a:lnTo>
                  <a:pt x="2034921" y="121780"/>
                </a:lnTo>
                <a:lnTo>
                  <a:pt x="2032913" y="128640"/>
                </a:lnTo>
                <a:lnTo>
                  <a:pt x="2031055" y="135391"/>
                </a:lnTo>
                <a:lnTo>
                  <a:pt x="2029353" y="142032"/>
                </a:lnTo>
                <a:lnTo>
                  <a:pt x="2027809" y="148564"/>
                </a:lnTo>
                <a:lnTo>
                  <a:pt x="2042586" y="148564"/>
                </a:lnTo>
                <a:lnTo>
                  <a:pt x="2089277" y="2895"/>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03B7A5-9B6D-724A-865C-6768C370A2C3}"/>
              </a:ext>
            </a:extLst>
          </p:cNvPr>
          <p:cNvSpPr/>
          <p:nvPr/>
        </p:nvSpPr>
        <p:spPr>
          <a:xfrm>
            <a:off x="0" y="-3292"/>
            <a:ext cx="12192000" cy="1025757"/>
          </a:xfrm>
          <a:prstGeom prst="rect">
            <a:avLst/>
          </a:prstGeom>
          <a:solidFill>
            <a:srgbClr val="0077B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AE5DCA3-1E34-9C4A-81A8-74DF397091EF}"/>
              </a:ext>
            </a:extLst>
          </p:cNvPr>
          <p:cNvSpPr txBox="1">
            <a:spLocks/>
          </p:cNvSpPr>
          <p:nvPr/>
        </p:nvSpPr>
        <p:spPr>
          <a:xfrm>
            <a:off x="151329" y="173224"/>
            <a:ext cx="9259410" cy="54998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Our Current Generation Mix</a:t>
            </a:r>
          </a:p>
        </p:txBody>
      </p:sp>
      <p:pic>
        <p:nvPicPr>
          <p:cNvPr id="18" name="Picture 17">
            <a:extLst>
              <a:ext uri="{FF2B5EF4-FFF2-40B4-BE49-F238E27FC236}">
                <a16:creationId xmlns:a16="http://schemas.microsoft.com/office/drawing/2014/main" id="{D9E7259E-CF02-C748-B2F6-B29123198972}"/>
              </a:ext>
            </a:extLst>
          </p:cNvPr>
          <p:cNvPicPr>
            <a:picLocks noChangeAspect="1"/>
          </p:cNvPicPr>
          <p:nvPr/>
        </p:nvPicPr>
        <p:blipFill>
          <a:blip r:embed="rId3"/>
          <a:stretch>
            <a:fillRect/>
          </a:stretch>
        </p:blipFill>
        <p:spPr>
          <a:xfrm>
            <a:off x="9906000" y="5541110"/>
            <a:ext cx="2286000" cy="1324841"/>
          </a:xfrm>
          <a:prstGeom prst="rect">
            <a:avLst/>
          </a:prstGeom>
        </p:spPr>
      </p:pic>
      <p:sp>
        <p:nvSpPr>
          <p:cNvPr id="11" name="Rectangle 10">
            <a:extLst>
              <a:ext uri="{FF2B5EF4-FFF2-40B4-BE49-F238E27FC236}">
                <a16:creationId xmlns:a16="http://schemas.microsoft.com/office/drawing/2014/main" id="{6A3D3A32-03F7-4849-8EFB-1E5236B8E909}"/>
              </a:ext>
            </a:extLst>
          </p:cNvPr>
          <p:cNvSpPr/>
          <p:nvPr/>
        </p:nvSpPr>
        <p:spPr>
          <a:xfrm>
            <a:off x="632572" y="1334701"/>
            <a:ext cx="9413471" cy="5300879"/>
          </a:xfrm>
          <a:prstGeom prst="rect">
            <a:avLst/>
          </a:prstGeom>
          <a:solidFill>
            <a:srgbClr val="007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ontent Placeholder 30">
            <a:extLst>
              <a:ext uri="{FF2B5EF4-FFF2-40B4-BE49-F238E27FC236}">
                <a16:creationId xmlns:a16="http://schemas.microsoft.com/office/drawing/2014/main" id="{E3BA1004-B19B-4B0C-8C53-31FD334DADEF}"/>
              </a:ext>
            </a:extLst>
          </p:cNvPr>
          <p:cNvGraphicFramePr>
            <a:graphicFrameLocks noChangeAspect="1"/>
          </p:cNvGraphicFramePr>
          <p:nvPr/>
        </p:nvGraphicFramePr>
        <p:xfrm>
          <a:off x="198692" y="1423536"/>
          <a:ext cx="10376076" cy="51996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630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large building&#10;&#10;Description generated with high confidence">
            <a:extLst>
              <a:ext uri="{FF2B5EF4-FFF2-40B4-BE49-F238E27FC236}">
                <a16:creationId xmlns:a16="http://schemas.microsoft.com/office/drawing/2014/main" id="{C9BD3612-86F0-4076-AAD4-764585647FE3}"/>
              </a:ext>
            </a:extLst>
          </p:cNvPr>
          <p:cNvPicPr>
            <a:picLocks noChangeAspect="1"/>
          </p:cNvPicPr>
          <p:nvPr/>
        </p:nvPicPr>
        <p:blipFill>
          <a:blip r:embed="rId3"/>
          <a:stretch>
            <a:fillRect/>
          </a:stretch>
        </p:blipFill>
        <p:spPr>
          <a:xfrm>
            <a:off x="7667709" y="4335246"/>
            <a:ext cx="4435579" cy="2435926"/>
          </a:xfrm>
          <a:prstGeom prst="rect">
            <a:avLst/>
          </a:prstGeom>
        </p:spPr>
      </p:pic>
      <p:sp>
        <p:nvSpPr>
          <p:cNvPr id="7" name="Rectangle 6">
            <a:extLst>
              <a:ext uri="{FF2B5EF4-FFF2-40B4-BE49-F238E27FC236}">
                <a16:creationId xmlns:a16="http://schemas.microsoft.com/office/drawing/2014/main" id="{6603B7A5-9B6D-724A-865C-6768C370A2C3}"/>
              </a:ext>
            </a:extLst>
          </p:cNvPr>
          <p:cNvSpPr/>
          <p:nvPr/>
        </p:nvSpPr>
        <p:spPr>
          <a:xfrm>
            <a:off x="0" y="-3292"/>
            <a:ext cx="12192000" cy="1025757"/>
          </a:xfrm>
          <a:prstGeom prst="rect">
            <a:avLst/>
          </a:prstGeom>
          <a:solidFill>
            <a:srgbClr val="0077B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AE5DCA3-1E34-9C4A-81A8-74DF397091EF}"/>
              </a:ext>
            </a:extLst>
          </p:cNvPr>
          <p:cNvSpPr txBox="1">
            <a:spLocks/>
          </p:cNvSpPr>
          <p:nvPr/>
        </p:nvSpPr>
        <p:spPr>
          <a:xfrm>
            <a:off x="151328" y="173224"/>
            <a:ext cx="12040671" cy="54998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Avista’s Clean Electric Goals</a:t>
            </a:r>
          </a:p>
        </p:txBody>
      </p:sp>
      <p:pic>
        <p:nvPicPr>
          <p:cNvPr id="18" name="Picture 17">
            <a:extLst>
              <a:ext uri="{FF2B5EF4-FFF2-40B4-BE49-F238E27FC236}">
                <a16:creationId xmlns:a16="http://schemas.microsoft.com/office/drawing/2014/main" id="{D9E7259E-CF02-C748-B2F6-B29123198972}"/>
              </a:ext>
            </a:extLst>
          </p:cNvPr>
          <p:cNvPicPr>
            <a:picLocks noChangeAspect="1"/>
          </p:cNvPicPr>
          <p:nvPr/>
        </p:nvPicPr>
        <p:blipFill>
          <a:blip r:embed="rId4"/>
          <a:stretch>
            <a:fillRect/>
          </a:stretch>
        </p:blipFill>
        <p:spPr>
          <a:xfrm>
            <a:off x="9906000" y="5541110"/>
            <a:ext cx="2286000" cy="1324841"/>
          </a:xfrm>
          <a:prstGeom prst="rect">
            <a:avLst/>
          </a:prstGeom>
        </p:spPr>
      </p:pic>
      <p:sp>
        <p:nvSpPr>
          <p:cNvPr id="6" name="Text Placeholder 3">
            <a:extLst>
              <a:ext uri="{FF2B5EF4-FFF2-40B4-BE49-F238E27FC236}">
                <a16:creationId xmlns:a16="http://schemas.microsoft.com/office/drawing/2014/main" id="{1BA7C2D3-E8D2-405F-B995-757AB4CCA5DD}"/>
              </a:ext>
            </a:extLst>
          </p:cNvPr>
          <p:cNvSpPr txBox="1">
            <a:spLocks/>
          </p:cNvSpPr>
          <p:nvPr/>
        </p:nvSpPr>
        <p:spPr>
          <a:xfrm>
            <a:off x="282626" y="1292093"/>
            <a:ext cx="6872554" cy="4273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Avista’s goal is to serve our customers with</a:t>
            </a:r>
            <a:r>
              <a:rPr kumimoji="0" lang="en-US" sz="2000" b="0" i="0" u="none" strike="noStrike" kern="1200" cap="none" spc="0" normalizeH="0" baseline="0" noProof="0" dirty="0">
                <a:ln>
                  <a:noFill/>
                </a:ln>
                <a:solidFill>
                  <a:srgbClr val="0077B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Calibri" panose="020F0502020204030204" pitchFamily="34" charset="0"/>
                <a:cs typeface="Arial" panose="020B0604020202020204" pitchFamily="34" charset="0"/>
              </a:rPr>
              <a:t>100 percent clean electricity by 2045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to have a </a:t>
            </a: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Calibri" panose="020F0502020204030204" pitchFamily="34" charset="0"/>
                <a:cs typeface="Arial" panose="020B0604020202020204" pitchFamily="34" charset="0"/>
              </a:rPr>
              <a:t>carbon-neutral</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supply of electricity by the end of </a:t>
            </a: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Calibri" panose="020F0502020204030204" pitchFamily="34" charset="0"/>
                <a:cs typeface="Arial" panose="020B0604020202020204" pitchFamily="34" charset="0"/>
              </a:rPr>
              <a:t>2027</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auto" latinLnBrk="0" hangingPunct="0">
              <a:lnSpc>
                <a:spcPct val="100000"/>
              </a:lnSpc>
              <a:spcBef>
                <a:spcPts val="1000"/>
              </a:spcBef>
              <a:spcAft>
                <a:spcPts val="1200"/>
              </a:spcAft>
              <a:buClrTx/>
              <a:buSzPct val="100000"/>
              <a:buFont typeface="Arial" panose="020B0604020202020204" pitchFamily="34" charset="0"/>
              <a:buChar char="•"/>
              <a:tabLst>
                <a:tab pos="469900" algn="l"/>
                <a:tab pos="3541713" algn="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will maintain focus on</a:t>
            </a:r>
            <a:r>
              <a:rPr kumimoji="0" lang="en-US" sz="2000" b="0"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reliability</a:t>
            </a:r>
            <a:r>
              <a:rPr kumimoji="0" lang="en-US" sz="2000" b="0"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a:t>
            </a: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affordability</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0" fontAlgn="auto" latinLnBrk="0" hangingPunct="0">
              <a:lnSpc>
                <a:spcPct val="100000"/>
              </a:lnSpc>
              <a:spcBef>
                <a:spcPts val="1000"/>
              </a:spcBef>
              <a:spcAft>
                <a:spcPts val="1200"/>
              </a:spcAft>
              <a:buClrTx/>
              <a:buSzPct val="100000"/>
              <a:buFont typeface="Arial" panose="020B0604020202020204" pitchFamily="34" charset="0"/>
              <a:buChar char="•"/>
              <a:tabLst>
                <a:tab pos="469900" algn="l"/>
                <a:tab pos="3541713" algn="r"/>
              </a:tabLst>
              <a:defRPr/>
            </a:pP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Natural gas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an important part of a clean energy future</a:t>
            </a:r>
          </a:p>
          <a:p>
            <a:pPr marL="228600" marR="0" lvl="0" indent="-228600" algn="l" defTabSz="914400" rtl="0" eaLnBrk="0" fontAlgn="auto" latinLnBrk="0" hangingPunct="0">
              <a:lnSpc>
                <a:spcPct val="100000"/>
              </a:lnSpc>
              <a:spcBef>
                <a:spcPts val="1000"/>
              </a:spcBef>
              <a:spcAft>
                <a:spcPts val="1200"/>
              </a:spcAft>
              <a:buClrTx/>
              <a:buSzPct val="100000"/>
              <a:buFont typeface="Arial" panose="020B0604020202020204" pitchFamily="34" charset="0"/>
              <a:buChar char="•"/>
              <a:tabLst>
                <a:tab pos="469900" algn="l"/>
                <a:tab pos="3541713" algn="r"/>
              </a:tabLst>
              <a:defRPr/>
            </a:pP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Technologies and associated costs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need to emerge and mature in order for us to achieve our stated goals</a:t>
            </a:r>
          </a:p>
          <a:p>
            <a:pPr marL="228600" marR="0" lvl="0" indent="-228600" algn="l" defTabSz="914400" rtl="0" eaLnBrk="0" fontAlgn="auto" latinLnBrk="0" hangingPunct="0">
              <a:lnSpc>
                <a:spcPct val="100000"/>
              </a:lnSpc>
              <a:spcBef>
                <a:spcPts val="1000"/>
              </a:spcBef>
              <a:spcAft>
                <a:spcPts val="1200"/>
              </a:spcAft>
              <a:buClrTx/>
              <a:buSzPct val="100000"/>
              <a:buFont typeface="Arial" panose="020B0604020202020204" pitchFamily="34" charset="0"/>
              <a:buChar char="•"/>
              <a:tabLst>
                <a:tab pos="469900" algn="l"/>
                <a:tab pos="3541713" algn="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It’s </a:t>
            </a:r>
            <a:r>
              <a:rPr kumimoji="0" lang="en-US" sz="2000" b="1" i="0" u="none" strike="noStrike" kern="1200" cap="none" spc="0" normalizeH="0" baseline="0" noProof="0" dirty="0">
                <a:ln>
                  <a:noFill/>
                </a:ln>
                <a:solidFill>
                  <a:srgbClr val="0077BE"/>
                </a:solidFill>
                <a:effectLst/>
                <a:uLnTx/>
                <a:uFillTx/>
                <a:latin typeface="Arial" panose="020B0604020202020204" pitchFamily="34" charset="0"/>
                <a:ea typeface="+mn-ea"/>
                <a:cs typeface="Arial" panose="020B0604020202020204" pitchFamily="34" charset="0"/>
              </a:rPr>
              <a:t>not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just about generation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descr="N:\COMMON\photos\Electric\Generation Plants\Hydro Generation\Noxon\Noxon hi-res\DSCN3202a.jpg">
            <a:extLst>
              <a:ext uri="{FF2B5EF4-FFF2-40B4-BE49-F238E27FC236}">
                <a16:creationId xmlns:a16="http://schemas.microsoft.com/office/drawing/2014/main" id="{B9C07F4C-6D83-43BF-9DA6-B674F3518DDF}"/>
              </a:ext>
            </a:extLst>
          </p:cNvPr>
          <p:cNvPicPr>
            <a:picLocks noChangeAspect="1" noChangeArrowheads="1"/>
          </p:cNvPicPr>
          <p:nvPr/>
        </p:nvPicPr>
        <p:blipFill rotWithShape="1">
          <a:blip r:embed="rId5" cstate="email"/>
          <a:srcRect r="9816"/>
          <a:stretch/>
        </p:blipFill>
        <p:spPr bwMode="auto">
          <a:xfrm>
            <a:off x="3861315" y="4229100"/>
            <a:ext cx="3675832" cy="2542072"/>
          </a:xfrm>
          <a:prstGeom prst="rect">
            <a:avLst/>
          </a:prstGeom>
          <a:noFill/>
          <a:effectLst/>
        </p:spPr>
      </p:pic>
      <p:pic>
        <p:nvPicPr>
          <p:cNvPr id="11" name="Picture 10">
            <a:extLst>
              <a:ext uri="{FF2B5EF4-FFF2-40B4-BE49-F238E27FC236}">
                <a16:creationId xmlns:a16="http://schemas.microsoft.com/office/drawing/2014/main" id="{5D45EF2B-7F3C-465A-81F0-566C76E49C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25" r="26125" b="28834"/>
          <a:stretch/>
        </p:blipFill>
        <p:spPr>
          <a:xfrm>
            <a:off x="1135310" y="4790404"/>
            <a:ext cx="1978666" cy="1894372"/>
          </a:xfrm>
          <a:prstGeom prst="rect">
            <a:avLst/>
          </a:prstGeom>
        </p:spPr>
      </p:pic>
      <p:pic>
        <p:nvPicPr>
          <p:cNvPr id="12" name="Picture 2">
            <a:extLst>
              <a:ext uri="{FF2B5EF4-FFF2-40B4-BE49-F238E27FC236}">
                <a16:creationId xmlns:a16="http://schemas.microsoft.com/office/drawing/2014/main" id="{9F07AEF5-CB92-475E-9A4B-A369491853C3}"/>
              </a:ext>
            </a:extLst>
          </p:cNvPr>
          <p:cNvPicPr>
            <a:picLocks noChangeAspect="1" noChangeArrowheads="1"/>
          </p:cNvPicPr>
          <p:nvPr/>
        </p:nvPicPr>
        <p:blipFill>
          <a:blip r:embed="rId7" cstate="screen"/>
          <a:srcRect/>
          <a:stretch>
            <a:fillRect/>
          </a:stretch>
        </p:blipFill>
        <p:spPr bwMode="auto">
          <a:xfrm>
            <a:off x="7667709" y="1070052"/>
            <a:ext cx="4325496" cy="3159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968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03B7A5-9B6D-724A-865C-6768C370A2C3}"/>
              </a:ext>
            </a:extLst>
          </p:cNvPr>
          <p:cNvSpPr/>
          <p:nvPr/>
        </p:nvSpPr>
        <p:spPr>
          <a:xfrm>
            <a:off x="0" y="-3292"/>
            <a:ext cx="12192000" cy="1025757"/>
          </a:xfrm>
          <a:prstGeom prst="rect">
            <a:avLst/>
          </a:prstGeom>
          <a:solidFill>
            <a:srgbClr val="0077B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AE5DCA3-1E34-9C4A-81A8-74DF397091EF}"/>
              </a:ext>
            </a:extLst>
          </p:cNvPr>
          <p:cNvSpPr txBox="1">
            <a:spLocks/>
          </p:cNvSpPr>
          <p:nvPr/>
        </p:nvSpPr>
        <p:spPr>
          <a:xfrm>
            <a:off x="151328" y="173224"/>
            <a:ext cx="12040671" cy="54998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Avista’s Morris Center</a:t>
            </a:r>
          </a:p>
        </p:txBody>
      </p:sp>
      <p:pic>
        <p:nvPicPr>
          <p:cNvPr id="18" name="Picture 17">
            <a:extLst>
              <a:ext uri="{FF2B5EF4-FFF2-40B4-BE49-F238E27FC236}">
                <a16:creationId xmlns:a16="http://schemas.microsoft.com/office/drawing/2014/main" id="{D9E7259E-CF02-C748-B2F6-B29123198972}"/>
              </a:ext>
            </a:extLst>
          </p:cNvPr>
          <p:cNvPicPr>
            <a:picLocks noChangeAspect="1"/>
          </p:cNvPicPr>
          <p:nvPr/>
        </p:nvPicPr>
        <p:blipFill>
          <a:blip r:embed="rId3"/>
          <a:stretch>
            <a:fillRect/>
          </a:stretch>
        </p:blipFill>
        <p:spPr>
          <a:xfrm>
            <a:off x="9906000" y="5541110"/>
            <a:ext cx="2286000" cy="1324841"/>
          </a:xfrm>
          <a:prstGeom prst="rect">
            <a:avLst/>
          </a:prstGeom>
        </p:spPr>
      </p:pic>
      <p:pic>
        <p:nvPicPr>
          <p:cNvPr id="13" name="Picture 12">
            <a:extLst>
              <a:ext uri="{FF2B5EF4-FFF2-40B4-BE49-F238E27FC236}">
                <a16:creationId xmlns:a16="http://schemas.microsoft.com/office/drawing/2014/main" id="{9ADC29B1-5F0F-4D01-878F-6FA5644C6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7563" y="1651349"/>
            <a:ext cx="4537263" cy="3402948"/>
          </a:xfrm>
          <a:prstGeom prst="rect">
            <a:avLst/>
          </a:prstGeom>
        </p:spPr>
      </p:pic>
      <p:pic>
        <p:nvPicPr>
          <p:cNvPr id="14" name="Picture 13">
            <a:extLst>
              <a:ext uri="{FF2B5EF4-FFF2-40B4-BE49-F238E27FC236}">
                <a16:creationId xmlns:a16="http://schemas.microsoft.com/office/drawing/2014/main" id="{30E83BD0-4F9A-4212-940B-2D3AF5CD0E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4014" y="1095693"/>
            <a:ext cx="8177941" cy="4531664"/>
          </a:xfrm>
          <a:prstGeom prst="rect">
            <a:avLst/>
          </a:prstGeom>
        </p:spPr>
      </p:pic>
    </p:spTree>
    <p:extLst>
      <p:ext uri="{BB962C8B-B14F-4D97-AF65-F5344CB8AC3E}">
        <p14:creationId xmlns:p14="http://schemas.microsoft.com/office/powerpoint/2010/main" val="313609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03B7A5-9B6D-724A-865C-6768C370A2C3}"/>
              </a:ext>
            </a:extLst>
          </p:cNvPr>
          <p:cNvSpPr/>
          <p:nvPr/>
        </p:nvSpPr>
        <p:spPr>
          <a:xfrm>
            <a:off x="0" y="-3292"/>
            <a:ext cx="12192000" cy="1025757"/>
          </a:xfrm>
          <a:prstGeom prst="rect">
            <a:avLst/>
          </a:prstGeom>
          <a:solidFill>
            <a:srgbClr val="0077B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AE5DCA3-1E34-9C4A-81A8-74DF397091EF}"/>
              </a:ext>
            </a:extLst>
          </p:cNvPr>
          <p:cNvSpPr txBox="1">
            <a:spLocks/>
          </p:cNvSpPr>
          <p:nvPr/>
        </p:nvSpPr>
        <p:spPr>
          <a:xfrm>
            <a:off x="151328" y="173224"/>
            <a:ext cx="12040671" cy="54998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Avista’s Morris Center</a:t>
            </a:r>
          </a:p>
        </p:txBody>
      </p:sp>
      <p:pic>
        <p:nvPicPr>
          <p:cNvPr id="18" name="Picture 17">
            <a:extLst>
              <a:ext uri="{FF2B5EF4-FFF2-40B4-BE49-F238E27FC236}">
                <a16:creationId xmlns:a16="http://schemas.microsoft.com/office/drawing/2014/main" id="{D9E7259E-CF02-C748-B2F6-B29123198972}"/>
              </a:ext>
            </a:extLst>
          </p:cNvPr>
          <p:cNvPicPr>
            <a:picLocks noChangeAspect="1"/>
          </p:cNvPicPr>
          <p:nvPr/>
        </p:nvPicPr>
        <p:blipFill>
          <a:blip r:embed="rId3"/>
          <a:stretch>
            <a:fillRect/>
          </a:stretch>
        </p:blipFill>
        <p:spPr>
          <a:xfrm>
            <a:off x="9906000" y="5541110"/>
            <a:ext cx="2286000" cy="1324841"/>
          </a:xfrm>
          <a:prstGeom prst="rect">
            <a:avLst/>
          </a:prstGeom>
        </p:spPr>
      </p:pic>
      <p:sp>
        <p:nvSpPr>
          <p:cNvPr id="14" name="TextBox 13">
            <a:extLst>
              <a:ext uri="{FF2B5EF4-FFF2-40B4-BE49-F238E27FC236}">
                <a16:creationId xmlns:a16="http://schemas.microsoft.com/office/drawing/2014/main" id="{25E185A4-31BE-49A1-8CBE-D8B88454C5C6}"/>
              </a:ext>
            </a:extLst>
          </p:cNvPr>
          <p:cNvSpPr txBox="1"/>
          <p:nvPr/>
        </p:nvSpPr>
        <p:spPr>
          <a:xfrm>
            <a:off x="151327" y="1248274"/>
            <a:ext cx="3836795" cy="313932"/>
          </a:xfrm>
          <a:prstGeom prst="rect">
            <a:avLst/>
          </a:prstGeom>
          <a:noFill/>
        </p:spPr>
        <p:txBody>
          <a:bodyPr wrap="square" rtlCol="0">
            <a:spAutoFit/>
          </a:bodyPr>
          <a:lstStyle/>
          <a:p>
            <a:pPr marL="0" marR="0" lvl="0" indent="0" algn="l" defTabSz="457200" rtl="0" eaLnBrk="1" fontAlgn="base" latinLnBrk="0" hangingPunct="1">
              <a:lnSpc>
                <a:spcPct val="90000"/>
              </a:lnSpc>
              <a:spcBef>
                <a:spcPts val="2100"/>
              </a:spcBef>
              <a:spcAft>
                <a:spcPct val="0"/>
              </a:spcAft>
              <a:buClrTx/>
              <a:buSzPct val="110000"/>
              <a:buFontTx/>
              <a:buNone/>
              <a:tabLst/>
              <a:defRPr/>
            </a:pPr>
            <a:r>
              <a:rPr kumimoji="0" lang="en-US" sz="1600" b="0" i="0" u="none" strike="noStrike" kern="1200" cap="none" spc="0" normalizeH="0" baseline="0" noProof="0" dirty="0">
                <a:ln>
                  <a:noFill/>
                </a:ln>
                <a:solidFill>
                  <a:srgbClr val="58595B"/>
                </a:solidFill>
                <a:effectLst/>
                <a:uLnTx/>
                <a:uFillTx/>
                <a:latin typeface="Arial" panose="020B0604020202020204" pitchFamily="34" charset="0"/>
                <a:ea typeface="ＭＳ Ｐゴシック" charset="-128"/>
                <a:cs typeface="Arial" panose="020B0604020202020204" pitchFamily="34" charset="0"/>
              </a:rPr>
              <a:t>Power &amp; Control Hardware in the Loop</a:t>
            </a:r>
          </a:p>
        </p:txBody>
      </p:sp>
      <p:pic>
        <p:nvPicPr>
          <p:cNvPr id="15" name="Picture 14">
            <a:extLst>
              <a:ext uri="{FF2B5EF4-FFF2-40B4-BE49-F238E27FC236}">
                <a16:creationId xmlns:a16="http://schemas.microsoft.com/office/drawing/2014/main" id="{EBB8DC7B-8D1A-4557-B4FD-DD665C066D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262091" y="1527581"/>
            <a:ext cx="3499358" cy="2302006"/>
          </a:xfrm>
          <a:prstGeom prst="rect">
            <a:avLst/>
          </a:prstGeom>
        </p:spPr>
      </p:pic>
      <p:sp>
        <p:nvSpPr>
          <p:cNvPr id="16" name="TextBox 15">
            <a:extLst>
              <a:ext uri="{FF2B5EF4-FFF2-40B4-BE49-F238E27FC236}">
                <a16:creationId xmlns:a16="http://schemas.microsoft.com/office/drawing/2014/main" id="{F895C653-668D-4397-BE36-59E8E7D6E556}"/>
              </a:ext>
            </a:extLst>
          </p:cNvPr>
          <p:cNvSpPr txBox="1"/>
          <p:nvPr/>
        </p:nvSpPr>
        <p:spPr>
          <a:xfrm>
            <a:off x="3988122" y="3686335"/>
            <a:ext cx="3687903" cy="313932"/>
          </a:xfrm>
          <a:prstGeom prst="rect">
            <a:avLst/>
          </a:prstGeom>
          <a:noFill/>
        </p:spPr>
        <p:txBody>
          <a:bodyPr wrap="square" rtlCol="0">
            <a:spAutoFit/>
          </a:bodyPr>
          <a:lstStyle/>
          <a:p>
            <a:pPr marL="0" marR="0" lvl="0" indent="0" algn="l" defTabSz="457200" rtl="0" eaLnBrk="1" fontAlgn="base" latinLnBrk="0" hangingPunct="1">
              <a:lnSpc>
                <a:spcPct val="90000"/>
              </a:lnSpc>
              <a:spcBef>
                <a:spcPts val="2100"/>
              </a:spcBef>
              <a:spcAft>
                <a:spcPct val="0"/>
              </a:spcAft>
              <a:buClrTx/>
              <a:buSzPct val="110000"/>
              <a:buFontTx/>
              <a:buNone/>
              <a:tabLst/>
              <a:defRPr/>
            </a:pPr>
            <a:r>
              <a:rPr kumimoji="0" lang="en-US" sz="1600" b="0" i="0" u="none" strike="noStrike" kern="1200" cap="none" spc="0" normalizeH="0" baseline="0" noProof="0" dirty="0">
                <a:ln>
                  <a:noFill/>
                </a:ln>
                <a:solidFill>
                  <a:srgbClr val="58595B"/>
                </a:solidFill>
                <a:effectLst/>
                <a:uLnTx/>
                <a:uFillTx/>
                <a:latin typeface="Arial" panose="020B0604020202020204" pitchFamily="34" charset="0"/>
                <a:ea typeface="ＭＳ Ｐゴシック" charset="-128"/>
                <a:cs typeface="Arial" panose="020B0604020202020204" pitchFamily="34" charset="0"/>
              </a:rPr>
              <a:t>Data Platform for Operational Platform </a:t>
            </a:r>
          </a:p>
        </p:txBody>
      </p:sp>
      <p:pic>
        <p:nvPicPr>
          <p:cNvPr id="17" name="Picture 16">
            <a:extLst>
              <a:ext uri="{FF2B5EF4-FFF2-40B4-BE49-F238E27FC236}">
                <a16:creationId xmlns:a16="http://schemas.microsoft.com/office/drawing/2014/main" id="{D9AB6503-F02E-47C9-88CC-C83B6D23B4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0856" y="4108895"/>
            <a:ext cx="4682695" cy="2575881"/>
          </a:xfrm>
          <a:prstGeom prst="rect">
            <a:avLst/>
          </a:prstGeom>
        </p:spPr>
      </p:pic>
      <p:sp>
        <p:nvSpPr>
          <p:cNvPr id="19" name="TextBox 18">
            <a:extLst>
              <a:ext uri="{FF2B5EF4-FFF2-40B4-BE49-F238E27FC236}">
                <a16:creationId xmlns:a16="http://schemas.microsoft.com/office/drawing/2014/main" id="{86F879C4-55BF-4B86-8674-ACF5A1B3938D}"/>
              </a:ext>
            </a:extLst>
          </p:cNvPr>
          <p:cNvSpPr txBox="1"/>
          <p:nvPr/>
        </p:nvSpPr>
        <p:spPr>
          <a:xfrm>
            <a:off x="8432480" y="1194925"/>
            <a:ext cx="3424905" cy="313932"/>
          </a:xfrm>
          <a:prstGeom prst="rect">
            <a:avLst/>
          </a:prstGeom>
          <a:noFill/>
        </p:spPr>
        <p:txBody>
          <a:bodyPr wrap="square" rtlCol="0">
            <a:spAutoFit/>
          </a:bodyPr>
          <a:lstStyle/>
          <a:p>
            <a:pPr marL="0" marR="0" lvl="0" indent="0" algn="l" defTabSz="457200" rtl="0" eaLnBrk="1" fontAlgn="base" latinLnBrk="0" hangingPunct="1">
              <a:lnSpc>
                <a:spcPct val="90000"/>
              </a:lnSpc>
              <a:spcBef>
                <a:spcPts val="2100"/>
              </a:spcBef>
              <a:spcAft>
                <a:spcPct val="0"/>
              </a:spcAft>
              <a:buClrTx/>
              <a:buSzPct val="110000"/>
              <a:buFontTx/>
              <a:buNone/>
              <a:tabLst/>
              <a:defRPr/>
            </a:pPr>
            <a:r>
              <a:rPr kumimoji="0" lang="en-US" sz="1600" b="0" i="0" u="none" strike="noStrike" kern="1200" cap="none" spc="0" normalizeH="0" baseline="0" noProof="0" dirty="0">
                <a:ln>
                  <a:noFill/>
                </a:ln>
                <a:solidFill>
                  <a:srgbClr val="58595B"/>
                </a:solidFill>
                <a:effectLst/>
                <a:uLnTx/>
                <a:uFillTx/>
                <a:latin typeface="Arial" panose="020B0604020202020204" pitchFamily="34" charset="0"/>
                <a:ea typeface="ＭＳ Ｐゴシック" charset="-128"/>
                <a:cs typeface="Arial" panose="020B0604020202020204" pitchFamily="34" charset="0"/>
              </a:rPr>
              <a:t>Partner Space for Innovation </a:t>
            </a:r>
          </a:p>
        </p:txBody>
      </p:sp>
      <p:pic>
        <p:nvPicPr>
          <p:cNvPr id="20" name="Picture 19">
            <a:extLst>
              <a:ext uri="{FF2B5EF4-FFF2-40B4-BE49-F238E27FC236}">
                <a16:creationId xmlns:a16="http://schemas.microsoft.com/office/drawing/2014/main" id="{1E5CD8F4-EBDB-489C-9FA8-F1D42F4027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3550" y="1527580"/>
            <a:ext cx="3433149" cy="2302007"/>
          </a:xfrm>
          <a:prstGeom prst="rect">
            <a:avLst/>
          </a:prstGeom>
        </p:spPr>
      </p:pic>
    </p:spTree>
    <p:extLst>
      <p:ext uri="{BB962C8B-B14F-4D97-AF65-F5344CB8AC3E}">
        <p14:creationId xmlns:p14="http://schemas.microsoft.com/office/powerpoint/2010/main" val="1015207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YOUT" val="ppLayoutCusto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en slides Revised">
  <a:themeElements>
    <a:clrScheme name="Avista Colors">
      <a:dk1>
        <a:sysClr val="windowText" lastClr="000000"/>
      </a:dk1>
      <a:lt1>
        <a:sysClr val="window" lastClr="FFFFFF"/>
      </a:lt1>
      <a:dk2>
        <a:srgbClr val="1F497D"/>
      </a:dk2>
      <a:lt2>
        <a:srgbClr val="EEECE1"/>
      </a:lt2>
      <a:accent1>
        <a:srgbClr val="002A5F"/>
      </a:accent1>
      <a:accent2>
        <a:srgbClr val="0076BE"/>
      </a:accent2>
      <a:accent3>
        <a:srgbClr val="96D1F2"/>
      </a:accent3>
      <a:accent4>
        <a:srgbClr val="2CB34A"/>
      </a:accent4>
      <a:accent5>
        <a:srgbClr val="82C341"/>
      </a:accent5>
      <a:accent6>
        <a:srgbClr val="C4D82E"/>
      </a:accent6>
      <a:hlink>
        <a:srgbClr val="F58021"/>
      </a:hlink>
      <a:folHlink>
        <a:srgbClr val="FDB5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ard Performance Report May 2019" id="{8075D699-82B3-4D71-B8A7-523977A10047}" vid="{79EC9843-2C4C-4467-BA4D-6ACC4E6016E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ard Performance Report May 2019" id="{8075D699-82B3-4D71-B8A7-523977A10047}" vid="{79D46731-AAC4-423B-87D1-066D6212A028}"/>
    </a:ext>
  </a:extLst>
</a:theme>
</file>

<file path=ppt/theme/theme4.xml><?xml version="1.0" encoding="utf-8"?>
<a:theme xmlns:a="http://schemas.openxmlformats.org/drawingml/2006/main" name="General Text">
  <a:themeElements>
    <a:clrScheme name="Custom 7">
      <a:dk1>
        <a:srgbClr val="404040"/>
      </a:dk1>
      <a:lt1>
        <a:srgbClr val="FFFFFF"/>
      </a:lt1>
      <a:dk2>
        <a:srgbClr val="415563"/>
      </a:dk2>
      <a:lt2>
        <a:srgbClr val="E7E6E6"/>
      </a:lt2>
      <a:accent1>
        <a:srgbClr val="BBA600"/>
      </a:accent1>
      <a:accent2>
        <a:srgbClr val="415563"/>
      </a:accent2>
      <a:accent3>
        <a:srgbClr val="888B8D"/>
      </a:accent3>
      <a:accent4>
        <a:srgbClr val="83BD00"/>
      </a:accent4>
      <a:accent5>
        <a:srgbClr val="003087"/>
      </a:accent5>
      <a:accent6>
        <a:srgbClr val="41B6E6"/>
      </a:accent6>
      <a:hlink>
        <a:srgbClr val="BBA600"/>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2700078-C1B5-4BDF-9418-328B4BDD90DE}" vid="{9865B0BA-30DF-42DD-9CD5-58872465836D}"/>
    </a:ext>
  </a:extLst>
</a:theme>
</file>

<file path=ppt/theme/theme5.xml><?xml version="1.0" encoding="utf-8"?>
<a:theme xmlns:a="http://schemas.openxmlformats.org/drawingml/2006/main" name="1_Office Theme">
  <a:themeElements>
    <a:clrScheme name="Carbon Engineering">
      <a:dk1>
        <a:srgbClr val="000000"/>
      </a:dk1>
      <a:lt1>
        <a:sysClr val="window" lastClr="FFFFFF"/>
      </a:lt1>
      <a:dk2>
        <a:srgbClr val="1E455E"/>
      </a:dk2>
      <a:lt2>
        <a:srgbClr val="EDECED"/>
      </a:lt2>
      <a:accent1>
        <a:srgbClr val="4598AA"/>
      </a:accent1>
      <a:accent2>
        <a:srgbClr val="9F3082"/>
      </a:accent2>
      <a:accent3>
        <a:srgbClr val="1E455E"/>
      </a:accent3>
      <a:accent4>
        <a:srgbClr val="373536"/>
      </a:accent4>
      <a:accent5>
        <a:srgbClr val="4598AA"/>
      </a:accent5>
      <a:accent6>
        <a:srgbClr val="9F3082"/>
      </a:accent6>
      <a:hlink>
        <a:srgbClr val="4598AA"/>
      </a:hlink>
      <a:folHlink>
        <a:srgbClr val="1E455E"/>
      </a:folHlink>
    </a:clrScheme>
    <a:fontScheme name="Carbon Engineering">
      <a:majorFont>
        <a:latin typeface="Raleway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arbon Engineering">
      <a:dk1>
        <a:srgbClr val="000000"/>
      </a:dk1>
      <a:lt1>
        <a:sysClr val="window" lastClr="FFFFFF"/>
      </a:lt1>
      <a:dk2>
        <a:srgbClr val="1E455E"/>
      </a:dk2>
      <a:lt2>
        <a:srgbClr val="EDECED"/>
      </a:lt2>
      <a:accent1>
        <a:srgbClr val="4598AA"/>
      </a:accent1>
      <a:accent2>
        <a:srgbClr val="9F3082"/>
      </a:accent2>
      <a:accent3>
        <a:srgbClr val="1E455E"/>
      </a:accent3>
      <a:accent4>
        <a:srgbClr val="373536"/>
      </a:accent4>
      <a:accent5>
        <a:srgbClr val="4598AA"/>
      </a:accent5>
      <a:accent6>
        <a:srgbClr val="9F3082"/>
      </a:accent6>
      <a:hlink>
        <a:srgbClr val="4598AA"/>
      </a:hlink>
      <a:folHlink>
        <a:srgbClr val="1E455E"/>
      </a:folHlink>
    </a:clrScheme>
    <a:fontScheme name="Carbon Engineering">
      <a:majorFont>
        <a:latin typeface="Raleway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Carbon Engineering">
      <a:dk1>
        <a:srgbClr val="000000"/>
      </a:dk1>
      <a:lt1>
        <a:sysClr val="window" lastClr="FFFFFF"/>
      </a:lt1>
      <a:dk2>
        <a:srgbClr val="1E455E"/>
      </a:dk2>
      <a:lt2>
        <a:srgbClr val="EDECED"/>
      </a:lt2>
      <a:accent1>
        <a:srgbClr val="4598AA"/>
      </a:accent1>
      <a:accent2>
        <a:srgbClr val="9F3082"/>
      </a:accent2>
      <a:accent3>
        <a:srgbClr val="1E455E"/>
      </a:accent3>
      <a:accent4>
        <a:srgbClr val="373536"/>
      </a:accent4>
      <a:accent5>
        <a:srgbClr val="4598AA"/>
      </a:accent5>
      <a:accent6>
        <a:srgbClr val="9F3082"/>
      </a:accent6>
      <a:hlink>
        <a:srgbClr val="4598AA"/>
      </a:hlink>
      <a:folHlink>
        <a:srgbClr val="1E455E"/>
      </a:folHlink>
    </a:clrScheme>
    <a:fontScheme name="Carbon Engineering">
      <a:majorFont>
        <a:latin typeface="Raleway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9.16 H2 Symposium (Bragg-Sitton)" id="{6CA23728-4D7E-A741-85E7-ADEA5FE79805}" vid="{B6ACEDE7-B636-044D-B4F7-D89FBB761023}"/>
    </a:ext>
  </a:extLst>
</a:theme>
</file>

<file path=ppt/theme/theme9.xml><?xml version="1.0" encoding="utf-8"?>
<a:theme xmlns:a="http://schemas.openxmlformats.org/drawingml/2006/main" name="2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vista">
    <a:dk1>
      <a:srgbClr val="000000"/>
    </a:dk1>
    <a:lt1>
      <a:srgbClr val="FFFFFF"/>
    </a:lt1>
    <a:dk2>
      <a:srgbClr val="003A72"/>
    </a:dk2>
    <a:lt2>
      <a:srgbClr val="96D1F2"/>
    </a:lt2>
    <a:accent1>
      <a:srgbClr val="0076BE"/>
    </a:accent1>
    <a:accent2>
      <a:srgbClr val="00B5EF"/>
    </a:accent2>
    <a:accent3>
      <a:srgbClr val="2CB349"/>
    </a:accent3>
    <a:accent4>
      <a:srgbClr val="C3D82E"/>
    </a:accent4>
    <a:accent5>
      <a:srgbClr val="FFDF00"/>
    </a:accent5>
    <a:accent6>
      <a:srgbClr val="F58020"/>
    </a:accent6>
    <a:hlink>
      <a:srgbClr val="0075BD"/>
    </a:hlink>
    <a:folHlink>
      <a:srgbClr val="0075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60</TotalTime>
  <Words>5391</Words>
  <Application>Microsoft Office PowerPoint</Application>
  <PresentationFormat>Widescreen</PresentationFormat>
  <Paragraphs>603</Paragraphs>
  <Slides>51</Slides>
  <Notes>25</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51</vt:i4>
      </vt:variant>
    </vt:vector>
  </HeadingPairs>
  <TitlesOfParts>
    <vt:vector size="77" baseType="lpstr">
      <vt:lpstr>Arial</vt:lpstr>
      <vt:lpstr>Arial Bold</vt:lpstr>
      <vt:lpstr>Arial Narrow</vt:lpstr>
      <vt:lpstr>Calibri</vt:lpstr>
      <vt:lpstr>Calibri Light</vt:lpstr>
      <vt:lpstr>Myriad Pro Cond</vt:lpstr>
      <vt:lpstr>Myriad Pro Condensed</vt:lpstr>
      <vt:lpstr>MyriadPro</vt:lpstr>
      <vt:lpstr>Raleway</vt:lpstr>
      <vt:lpstr>Raleway Light</vt:lpstr>
      <vt:lpstr>Raleway Medium</vt:lpstr>
      <vt:lpstr>Raleway SemiBold</vt:lpstr>
      <vt:lpstr>Roboto</vt:lpstr>
      <vt:lpstr>Roboto Light</vt:lpstr>
      <vt:lpstr>Times New Roman</vt:lpstr>
      <vt:lpstr>Wingdings</vt:lpstr>
      <vt:lpstr>Wingdings 3</vt:lpstr>
      <vt:lpstr>Office Theme</vt:lpstr>
      <vt:lpstr>Green slides Revised</vt:lpstr>
      <vt:lpstr>2_Office Theme</vt:lpstr>
      <vt:lpstr>General Text</vt:lpstr>
      <vt:lpstr>1_Office Theme</vt:lpstr>
      <vt:lpstr>3_Office Theme</vt:lpstr>
      <vt:lpstr>4_Office Theme</vt:lpstr>
      <vt:lpstr>5_Office Theme</vt:lpstr>
      <vt:lpstr>2_INL 2020</vt:lpstr>
      <vt:lpstr>PowerPoint Presentation</vt:lpstr>
      <vt:lpstr>PowerPoint Presentation</vt:lpstr>
      <vt:lpstr>PowerPoint Presentation</vt:lpstr>
      <vt:lpstr>Avista’s Cleaner Energy Future:  Solutions Beyond Wind and Solar  Jason Thackston, Senior Vice President, Energy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Avista’s Cleaner Energy Future:  Solutions Beyond Wind and Solar  Jason Thackston, Senior Vice President, Energy Resources</vt:lpstr>
      <vt:lpstr>PowerPoint Presentation</vt:lpstr>
      <vt:lpstr>PowerPoint Presentation</vt:lpstr>
      <vt:lpstr>Capital Power major carbon capture initiatives </vt:lpstr>
      <vt:lpstr>PowerPoint Presentation</vt:lpstr>
      <vt:lpstr>PowerPoint Presentation</vt:lpstr>
      <vt:lpstr>PowerPoint Presentation</vt:lpstr>
      <vt:lpstr>Genesee CCUS Project Overview 3 MT per year of carbon capture by 2026 will materially advance decarbonization of Alberta's electricity grid while preserving system reliability and competitiveness</vt:lpstr>
      <vt:lpstr>Momentum for Carbon Conversion, CCUS         </vt:lpstr>
      <vt:lpstr>Enabling Policy Framework Resolution of current policy initiatives can provide certainty to support long-term investment decisions</vt:lpstr>
      <vt:lpstr>PowerPoint Presentation</vt:lpstr>
      <vt:lpstr>The Climate Revolution</vt:lpstr>
      <vt:lpstr>PowerPoint Presentation</vt:lpstr>
      <vt:lpstr>PowerPoint Presentation</vt:lpstr>
      <vt:lpstr>PowerPoint Presentation</vt:lpstr>
      <vt:lpstr>What Does This Mean?</vt:lpstr>
      <vt:lpstr>PowerPoint Presentation</vt:lpstr>
      <vt:lpstr>PowerPoint Presentation</vt:lpstr>
      <vt:lpstr>PowerPoint Presentation</vt:lpstr>
      <vt:lpstr>Why Permanent Carbon Removal?</vt:lpstr>
      <vt:lpstr>PowerPoint Presentation</vt:lpstr>
      <vt:lpstr>PowerPoint Presentation</vt:lpstr>
      <vt:lpstr>business@carbonengineering.com</vt:lpstr>
      <vt:lpstr>PowerPoint Presentation</vt:lpstr>
      <vt:lpstr>Transforming the energy paradigm</vt:lpstr>
      <vt:lpstr>A new Paradigm: Integrated Energy Systems with Nuclear</vt:lpstr>
      <vt:lpstr>Large-Scale Hydrogen Markets</vt:lpstr>
      <vt:lpstr>Electrolysis while dispatching as spinning or non-spinning reserves</vt:lpstr>
      <vt:lpstr>Market Arbitrage:  Buy low, Sell high</vt:lpstr>
      <vt:lpstr>Integrating systems for the nation’s net-zero future</vt:lpstr>
      <vt:lpstr>Tri-Lab Demonstration of Integrated Energy Systems</vt:lpstr>
      <vt:lpstr>Joint EERE-NE H2 Production Demonstration Projects</vt:lpstr>
      <vt:lpstr>Electrochemical Conversion of Natural Gas Condensates  into Polymers &amp; Hydrogen</vt:lpstr>
      <vt:lpstr>F.T. Carbon Conversion to Fuels and Chemicals (CCU)</vt:lpstr>
      <vt:lpstr>Iron and Steel Making</vt:lpstr>
      <vt:lpstr>Advanced reactor future state:  One size does not fit all</vt:lpstr>
      <vt:lpstr>Advanced Reactor Design Concepts</vt:lpstr>
      <vt:lpstr>Accelerating advanced reactor demonstration and deployment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Edens</dc:creator>
  <cp:lastModifiedBy>Tara Edens</cp:lastModifiedBy>
  <cp:revision>2</cp:revision>
  <dcterms:created xsi:type="dcterms:W3CDTF">2021-08-17T14:51:02Z</dcterms:created>
  <dcterms:modified xsi:type="dcterms:W3CDTF">2021-08-17T15:51:43Z</dcterms:modified>
</cp:coreProperties>
</file>