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2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64B40-DC58-47BE-845B-B66984185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E74659-7A7A-496A-BE1D-4D32F63DF9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372E0-7D7A-421B-9BA7-68C5AA11E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F4DBF-30C8-4778-A6E9-8057213B03A3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15377-B09F-446B-94D3-533A49198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5201D-0804-4D52-A698-8C105B0EF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872F8-F045-4CCB-92F1-26DAE30FF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04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306A-F06B-4979-88FE-D6D5E155E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0EE7D8-99E0-4728-94D0-0B8A03E0E7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1721A-083B-40F1-985C-4EAF2714D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F4DBF-30C8-4778-A6E9-8057213B03A3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A069B-AED9-4B17-8E64-1FF05D3CD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7646E-A145-4E77-A698-7CFE322DA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872F8-F045-4CCB-92F1-26DAE30FF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53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B04A35-0455-4F8A-A7BE-1827701150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7E2B3-D200-43F0-AB25-38988E0A8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07E2C-A8FD-4F8B-ADE1-01ACD782F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F4DBF-30C8-4778-A6E9-8057213B03A3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D73C8-5F1D-4A20-AF01-01AFB1E70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96FE6-856F-46D3-B4B9-95A5FDEB0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872F8-F045-4CCB-92F1-26DAE30FF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80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22284-D0E9-499B-A942-18BC67CD7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C0F66-63E7-444A-9ACF-C6EAACCE5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B8ABE-4B37-4081-80C3-0BBDC5FB9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F4DBF-30C8-4778-A6E9-8057213B03A3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C9AF0-199F-4B01-AE35-F46585D26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07E66-54DD-47E2-B20A-28C781D86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872F8-F045-4CCB-92F1-26DAE30FF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10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EBA3E-E739-45E6-BC15-639D9A930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9D018-533D-4F48-9B7D-82EB9B993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DF81F-767D-49EA-9982-A73620253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F4DBF-30C8-4778-A6E9-8057213B03A3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FE7EE-ADD4-42D3-A004-CFD0370E3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7A8BD-E4BC-4FD2-8696-428976ADD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872F8-F045-4CCB-92F1-26DAE30FF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99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61B98-D39D-44DB-8525-5A3BE3D96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DA49F-1E81-49B8-BCF1-A30B144F92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4A0FDB-ED38-494F-A8B3-C2060C278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7CCB41-4860-43D3-B550-E17187AB6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F4DBF-30C8-4778-A6E9-8057213B03A3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657014-6048-44BD-A1F8-80221D42E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6CBFE0-7D04-423C-9F88-1F831583C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872F8-F045-4CCB-92F1-26DAE30FF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12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9B3FF-E50C-415B-9EA9-68C3B1DDD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DC7F8-DAB0-4C3B-BCFC-C02D79040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11F40-85CF-4315-A117-97CDB65A2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7AEE8C-6CCA-4EE0-ABCC-EB079D5400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4C2A50-56CB-48AF-B867-C7F8DD4723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B0BE41-087F-44E9-8BC0-979950777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F4DBF-30C8-4778-A6E9-8057213B03A3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300DF5-E724-4B48-8588-259A7D38D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20D58C-6903-4498-AF22-B609D4DC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872F8-F045-4CCB-92F1-26DAE30FF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89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0ACE3-9869-480D-BB03-7E8133E51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788E28-D78C-4726-8FFF-F5FEE256C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F4DBF-30C8-4778-A6E9-8057213B03A3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48D1EB-0BF4-4DC5-831D-68ED7EFD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DF6FE2-ACF3-4336-9E8F-5EFA9D930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872F8-F045-4CCB-92F1-26DAE30FF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54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F52603-F702-430B-A256-C1E569C02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F4DBF-30C8-4778-A6E9-8057213B03A3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F915FB-CC6D-4357-965A-F5A70EF90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3D58D-41FF-47AF-92FA-3C5419314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872F8-F045-4CCB-92F1-26DAE30FF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403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509C6-9D58-4B80-A969-9AC8FE22B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49789-5518-446B-85DD-8EC5D769A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ACA6AD-80E4-4221-BAA6-E2E7A28BC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152B64-EFBC-4CF2-B4EA-A6B287F16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F4DBF-30C8-4778-A6E9-8057213B03A3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946E7-9CB1-404D-8ADC-6E2C5322B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3E93D5-10A9-48E0-ACF4-23DAB655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872F8-F045-4CCB-92F1-26DAE30FF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95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0AC01-3CC4-4C64-B341-0060F106B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C797FE-967B-4353-B6EA-50900039D4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62F2C8-3671-44DC-9677-5D10C49B5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C2AB19-43AB-43BA-9306-18715E01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F4DBF-30C8-4778-A6E9-8057213B03A3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63D25-D5DF-4153-ABAC-4C9FAD22C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DAFC5C-44B1-4226-B433-BA59E4707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872F8-F045-4CCB-92F1-26DAE30FF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48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E0728D-B34E-4566-9E02-DFC71B148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7BF37-3BBA-417D-8A2C-63F5D058A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B2372-7E09-401E-83C0-EE72593277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F4DBF-30C8-4778-A6E9-8057213B03A3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9B30F-87DD-4ED7-8CCA-72477BAD76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D730D-721E-47A2-82C0-E0C3F3FD6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872F8-F045-4CCB-92F1-26DAE30FF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91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C65E0B-67F8-44EA-A322-E29DF27CF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10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D813C7-EFE4-4FC2-9C4C-900A94C89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71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Tara Edens</dc:creator>
  <cp:lastModifiedBy>Tara Edens</cp:lastModifiedBy>
  <cp:revision>1</cp:revision>
  <dcterms:created xsi:type="dcterms:W3CDTF">2021-08-16T15:33:48Z</dcterms:created>
  <dcterms:modified xsi:type="dcterms:W3CDTF">2021-08-16T15:34:01Z</dcterms:modified>
</cp:coreProperties>
</file>