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3792" autoAdjust="0"/>
  </p:normalViewPr>
  <p:slideViewPr>
    <p:cSldViewPr snapToGrid="0" showGuides="1">
      <p:cViewPr varScale="1">
        <p:scale>
          <a:sx n="59" d="100"/>
          <a:sy n="59" d="100"/>
        </p:scale>
        <p:origin x="8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6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772FD-3D22-4A4B-A60B-63CA9C6847FB}" type="datetimeFigureOut">
              <a:rPr lang="en-CA" smtClean="0"/>
              <a:t>2020-06-03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4AB7-CFC4-4407-A8AD-20A178FBC43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4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E1E34-4D27-46AE-A1E6-B88D0BD6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3" r="622" b="7669"/>
          <a:stretch/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F7AFCB-2A3C-42D2-BD71-147D8C9BDA81}"/>
              </a:ext>
            </a:extLst>
          </p:cNvPr>
          <p:cNvSpPr/>
          <p:nvPr userDrawn="1"/>
        </p:nvSpPr>
        <p:spPr>
          <a:xfrm>
            <a:off x="0" y="5038725"/>
            <a:ext cx="12192000" cy="191452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D5E5EF-8CDA-4B94-96A2-0A08FFDC3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3050" y="5629275"/>
            <a:ext cx="6838950" cy="1228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179A4-4D7F-4E40-826C-97683416F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781"/>
            <a:ext cx="4813432" cy="18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7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892D14A6-C200-4751-B603-F1313A3E932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57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colour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313BAD-9F6E-43C0-BE74-888259CA98CA}"/>
              </a:ext>
            </a:extLst>
          </p:cNvPr>
          <p:cNvSpPr/>
          <p:nvPr userDrawn="1"/>
        </p:nvSpPr>
        <p:spPr>
          <a:xfrm>
            <a:off x="0" y="0"/>
            <a:ext cx="12192000" cy="69437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8CB40-9E1C-4C6B-8596-8D41E4B5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2381250"/>
            <a:ext cx="8355330" cy="99441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E0741-DD49-4035-AE4E-C1BAFABA1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4" y="4128885"/>
            <a:ext cx="11588024" cy="13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C8FA57-00BF-455A-8FCA-0D98E6499E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61975"/>
            <a:ext cx="6057900" cy="536257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D3CB1-08B3-4887-82FC-4C89F801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850" y="2262088"/>
            <a:ext cx="588264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103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BBF6-2779-4DC7-89E0-3EA2F4CD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8AF44-11C2-43EE-9143-2F6422C33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8913" y="1989138"/>
            <a:ext cx="6092825" cy="4057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0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93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61882"/>
            <a:ext cx="4953896" cy="3898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61882"/>
            <a:ext cx="4953896" cy="3898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9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24966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47925"/>
            <a:ext cx="3200400" cy="38572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58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3DC738-DBA5-4489-8514-56A828FB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24966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36C1AC-5C00-4EBD-9F9E-EF9DEACBB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47925"/>
            <a:ext cx="3200400" cy="38572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42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3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5995898"/>
            <a:ext cx="12192001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4" y="183677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6A09E9-FB6E-449C-9221-3440ABA6C9DA}"/>
              </a:ext>
            </a:extLst>
          </p:cNvPr>
          <p:cNvSpPr/>
          <p:nvPr userDrawn="1"/>
        </p:nvSpPr>
        <p:spPr>
          <a:xfrm rot="10800000">
            <a:off x="-2" y="0"/>
            <a:ext cx="12192001" cy="5424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0AEBA-5CAA-42D0-9A1B-65042C1281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32" y="5974797"/>
            <a:ext cx="2358067" cy="8832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FE376B-C3F0-4A95-9200-1705F2C50732}"/>
              </a:ext>
            </a:extLst>
          </p:cNvPr>
          <p:cNvSpPr/>
          <p:nvPr userDrawn="1"/>
        </p:nvSpPr>
        <p:spPr>
          <a:xfrm>
            <a:off x="15" y="533591"/>
            <a:ext cx="12188825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451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3" r:id="rId3"/>
    <p:sldLayoutId id="2147483672" r:id="rId4"/>
    <p:sldLayoutId id="2147483662" r:id="rId5"/>
    <p:sldLayoutId id="2147483665" r:id="rId6"/>
    <p:sldLayoutId id="2147483668" r:id="rId7"/>
    <p:sldLayoutId id="2147483674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26A65-0DC8-43FB-B965-7C5A7044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6936"/>
            <a:ext cx="10058400" cy="731520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By the Numbers: Breakdown by Jurisdiction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C610D3-8CF3-4C23-B931-8268E12BB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77082"/>
            <a:ext cx="4751659" cy="3563458"/>
          </a:xfrm>
          <a:prstGeom prst="rect">
            <a:avLst/>
          </a:prstGeom>
        </p:spPr>
      </p:pic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C8D569-EF6F-40DF-8CBD-F0790215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88" y="2177082"/>
            <a:ext cx="4611533" cy="356345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52B262-7F85-44B4-8DA4-350E5E111387}"/>
              </a:ext>
            </a:extLst>
          </p:cNvPr>
          <p:cNvSpPr txBox="1"/>
          <p:nvPr/>
        </p:nvSpPr>
        <p:spPr>
          <a:xfrm>
            <a:off x="2302519" y="1803664"/>
            <a:ext cx="2341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2018</a:t>
            </a:r>
            <a:r>
              <a:rPr lang="en-US" sz="1600" dirty="0"/>
              <a:t> </a:t>
            </a:r>
            <a:r>
              <a:rPr lang="en-US" sz="1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</a:t>
            </a:r>
            <a:endParaRPr lang="en-CA" sz="1600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1C890-1827-4194-9805-EB81AD5B419A}"/>
              </a:ext>
            </a:extLst>
          </p:cNvPr>
          <p:cNvSpPr txBox="1"/>
          <p:nvPr/>
        </p:nvSpPr>
        <p:spPr>
          <a:xfrm>
            <a:off x="7919064" y="1803664"/>
            <a:ext cx="2341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2019 Data</a:t>
            </a:r>
            <a:endParaRPr lang="en-CA" sz="1600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060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826A65-0DC8-43FB-B965-7C5A7044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3683"/>
            <a:ext cx="10058400" cy="693683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By the Numbers: Regional Totals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1CBFF-09D9-4688-878F-FED609437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2" y="2091406"/>
            <a:ext cx="4768778" cy="3576297"/>
          </a:xfrm>
          <a:prstGeom prst="rect">
            <a:avLst/>
          </a:prstGeom>
        </p:spPr>
      </p:pic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36822F-EB8E-470C-9E92-9D7BE9F89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7" y="2067108"/>
            <a:ext cx="4659594" cy="360059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FFFA2F-6D12-496C-B2C8-8EDF3639008A}"/>
              </a:ext>
            </a:extLst>
          </p:cNvPr>
          <p:cNvSpPr txBox="1"/>
          <p:nvPr/>
        </p:nvSpPr>
        <p:spPr>
          <a:xfrm>
            <a:off x="1813034" y="1697776"/>
            <a:ext cx="219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2018</a:t>
            </a:r>
            <a:r>
              <a:rPr lang="en-US" dirty="0"/>
              <a:t> </a:t>
            </a:r>
            <a:r>
              <a:rPr lang="en-US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</a:t>
            </a:r>
            <a:endParaRPr lang="en-CA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AC9325-1A61-4535-96E9-58D4A86288C3}"/>
              </a:ext>
            </a:extLst>
          </p:cNvPr>
          <p:cNvSpPr txBox="1"/>
          <p:nvPr/>
        </p:nvSpPr>
        <p:spPr>
          <a:xfrm>
            <a:off x="7820139" y="1712004"/>
            <a:ext cx="219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2019</a:t>
            </a:r>
            <a:r>
              <a:rPr lang="en-US" dirty="0"/>
              <a:t> </a:t>
            </a:r>
            <a:r>
              <a:rPr lang="en-US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</a:t>
            </a:r>
            <a:endParaRPr lang="en-CA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7260373"/>
      </p:ext>
    </p:extLst>
  </p:cSld>
  <p:clrMapOvr>
    <a:masterClrMapping/>
  </p:clrMapOvr>
</p:sld>
</file>

<file path=ppt/theme/theme1.xml><?xml version="1.0" encoding="utf-8"?>
<a:theme xmlns:a="http://schemas.openxmlformats.org/drawingml/2006/main" name="DestGV">
  <a:themeElements>
    <a:clrScheme name="DestGV-2018">
      <a:dk1>
        <a:srgbClr val="000000"/>
      </a:dk1>
      <a:lt1>
        <a:sysClr val="window" lastClr="FFFFFF"/>
      </a:lt1>
      <a:dk2>
        <a:srgbClr val="154369"/>
      </a:dk2>
      <a:lt2>
        <a:srgbClr val="FFFFFF"/>
      </a:lt2>
      <a:accent1>
        <a:srgbClr val="00586F"/>
      </a:accent1>
      <a:accent2>
        <a:srgbClr val="28B8E0"/>
      </a:accent2>
      <a:accent3>
        <a:srgbClr val="A6C17E"/>
      </a:accent3>
      <a:accent4>
        <a:srgbClr val="60A56E"/>
      </a:accent4>
      <a:accent5>
        <a:srgbClr val="89619C"/>
      </a:accent5>
      <a:accent6>
        <a:srgbClr val="CD4F4C"/>
      </a:accent6>
      <a:hlink>
        <a:srgbClr val="28B8E0"/>
      </a:hlink>
      <a:folHlink>
        <a:srgbClr val="005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383C88-CB40-41C2-9267-3F580F380EA1}" vid="{7D934862-CAC9-4DFB-8C1D-75B1D66202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21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DestGV</vt:lpstr>
      <vt:lpstr>By the Numbers: Breakdown by Jurisdiction</vt:lpstr>
      <vt:lpstr>By the Numbers: Regional Totals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Terra Rusman</dc:creator>
  <cp:lastModifiedBy>Graham Wallace</cp:lastModifiedBy>
  <cp:revision>46</cp:revision>
  <dcterms:created xsi:type="dcterms:W3CDTF">2018-08-30T18:22:05Z</dcterms:created>
  <dcterms:modified xsi:type="dcterms:W3CDTF">2020-06-03T22:47:03Z</dcterms:modified>
</cp:coreProperties>
</file>